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0" r:id="rId3"/>
    <p:sldId id="261" r:id="rId4"/>
    <p:sldId id="259" r:id="rId5"/>
    <p:sldId id="262" r:id="rId6"/>
    <p:sldId id="263" r:id="rId7"/>
    <p:sldId id="266" r:id="rId8"/>
    <p:sldId id="267" r:id="rId9"/>
    <p:sldId id="264" r:id="rId10"/>
    <p:sldId id="283" r:id="rId11"/>
    <p:sldId id="269" r:id="rId12"/>
    <p:sldId id="284" r:id="rId13"/>
    <p:sldId id="270" r:id="rId14"/>
    <p:sldId id="272" r:id="rId15"/>
    <p:sldId id="273" r:id="rId16"/>
    <p:sldId id="274" r:id="rId17"/>
    <p:sldId id="275" r:id="rId18"/>
    <p:sldId id="276" r:id="rId19"/>
    <p:sldId id="279" r:id="rId20"/>
    <p:sldId id="277" r:id="rId21"/>
    <p:sldId id="278" r:id="rId22"/>
    <p:sldId id="280"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876"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856A9-FA56-41C7-9C66-3A76AC466EC2}" type="doc">
      <dgm:prSet loTypeId="urn:microsoft.com/office/officeart/2005/8/layout/cycle4" loCatId="cycle" qsTypeId="urn:microsoft.com/office/officeart/2005/8/quickstyle/3d2" qsCatId="3D" csTypeId="urn:microsoft.com/office/officeart/2005/8/colors/colorful5" csCatId="colorful" phldr="1"/>
      <dgm:spPr/>
      <dgm:t>
        <a:bodyPr/>
        <a:lstStyle/>
        <a:p>
          <a:endParaRPr lang="vi-VN"/>
        </a:p>
      </dgm:t>
    </dgm:pt>
    <dgm:pt modelId="{13969347-EEB3-4609-898E-AC4A86A20A69}">
      <dgm:prSet phldrT="[Text]" custT="1"/>
      <dgm:spPr/>
      <dgm:t>
        <a:bodyPr/>
        <a:lstStyle/>
        <a:p>
          <a:endParaRPr lang="vi-VN" sz="2800" dirty="0">
            <a:solidFill>
              <a:schemeClr val="tx1"/>
            </a:solidFill>
            <a:latin typeface="+mj-lt"/>
          </a:endParaRPr>
        </a:p>
      </dgm:t>
    </dgm:pt>
    <dgm:pt modelId="{7D325360-00DA-4DA8-B0C9-8819C194FB40}" type="parTrans" cxnId="{C2EA8D86-ABD2-441D-8759-0454EAD8F391}">
      <dgm:prSet/>
      <dgm:spPr/>
      <dgm:t>
        <a:bodyPr/>
        <a:lstStyle/>
        <a:p>
          <a:endParaRPr lang="vi-VN"/>
        </a:p>
      </dgm:t>
    </dgm:pt>
    <dgm:pt modelId="{BB421ECC-55DB-4480-8885-E01BE29F92EA}" type="sibTrans" cxnId="{C2EA8D86-ABD2-441D-8759-0454EAD8F391}">
      <dgm:prSet/>
      <dgm:spPr/>
      <dgm:t>
        <a:bodyPr/>
        <a:lstStyle/>
        <a:p>
          <a:endParaRPr lang="vi-VN"/>
        </a:p>
      </dgm:t>
    </dgm:pt>
    <dgm:pt modelId="{0C812DAA-C984-46DA-988E-647602AE7EC2}">
      <dgm:prSet phldrT="[Text]"/>
      <dgm:spPr/>
      <dgm:t>
        <a:bodyPr/>
        <a:lstStyle/>
        <a:p>
          <a:endParaRPr lang="vi-VN" dirty="0">
            <a:solidFill>
              <a:schemeClr val="tx1"/>
            </a:solidFill>
            <a:latin typeface="+mj-lt"/>
          </a:endParaRPr>
        </a:p>
      </dgm:t>
    </dgm:pt>
    <dgm:pt modelId="{E4118AC9-73B0-4F4F-8A0C-E6D1FB354639}" type="parTrans" cxnId="{E1ECDFCF-E197-42A5-B385-8FACE86CF3F4}">
      <dgm:prSet/>
      <dgm:spPr/>
      <dgm:t>
        <a:bodyPr/>
        <a:lstStyle/>
        <a:p>
          <a:endParaRPr lang="vi-VN"/>
        </a:p>
      </dgm:t>
    </dgm:pt>
    <dgm:pt modelId="{E2289C30-2460-496C-AFE5-C0364EE6EBA7}" type="sibTrans" cxnId="{E1ECDFCF-E197-42A5-B385-8FACE86CF3F4}">
      <dgm:prSet/>
      <dgm:spPr/>
      <dgm:t>
        <a:bodyPr/>
        <a:lstStyle/>
        <a:p>
          <a:endParaRPr lang="vi-VN"/>
        </a:p>
      </dgm:t>
    </dgm:pt>
    <dgm:pt modelId="{CA38C717-B9D5-41A2-B565-2243792B1488}">
      <dgm:prSet phldrT="[Text]" custT="1"/>
      <dgm:spPr/>
      <dgm:t>
        <a:bodyPr/>
        <a:lstStyle/>
        <a:p>
          <a:endParaRPr lang="vi-VN" sz="2800" dirty="0" smtClean="0">
            <a:solidFill>
              <a:schemeClr val="tx1"/>
            </a:solidFill>
            <a:latin typeface="+mj-lt"/>
          </a:endParaRPr>
        </a:p>
      </dgm:t>
    </dgm:pt>
    <dgm:pt modelId="{E040009F-08C6-4535-9100-C86E16264C1D}" type="parTrans" cxnId="{D3FEB9E5-5D39-453E-9233-E714B17CBF34}">
      <dgm:prSet/>
      <dgm:spPr/>
      <dgm:t>
        <a:bodyPr/>
        <a:lstStyle/>
        <a:p>
          <a:endParaRPr lang="vi-VN"/>
        </a:p>
      </dgm:t>
    </dgm:pt>
    <dgm:pt modelId="{0A8046DD-CF94-47C4-B307-86323B9D934F}" type="sibTrans" cxnId="{D3FEB9E5-5D39-453E-9233-E714B17CBF34}">
      <dgm:prSet/>
      <dgm:spPr/>
      <dgm:t>
        <a:bodyPr/>
        <a:lstStyle/>
        <a:p>
          <a:endParaRPr lang="vi-VN"/>
        </a:p>
      </dgm:t>
    </dgm:pt>
    <dgm:pt modelId="{8B355304-62B6-48C1-A9FD-A2B017359F36}">
      <dgm:prSet phldrT="[Text]" custT="1"/>
      <dgm:spPr>
        <a:solidFill>
          <a:srgbClr val="FFFF66">
            <a:alpha val="89804"/>
          </a:srgbClr>
        </a:solidFill>
      </dgm:spPr>
      <dgm:t>
        <a:bodyPr/>
        <a:lstStyle/>
        <a:p>
          <a:endParaRPr lang="vi-VN" sz="2400" dirty="0">
            <a:latin typeface="+mj-lt"/>
          </a:endParaRPr>
        </a:p>
      </dgm:t>
    </dgm:pt>
    <dgm:pt modelId="{5F92EBD8-640D-413A-8EFE-557DCE55D60F}" type="parTrans" cxnId="{6ADE0B7A-26A3-4F87-AE7B-B9BECFEA51CC}">
      <dgm:prSet/>
      <dgm:spPr/>
      <dgm:t>
        <a:bodyPr/>
        <a:lstStyle/>
        <a:p>
          <a:endParaRPr lang="vi-VN"/>
        </a:p>
      </dgm:t>
    </dgm:pt>
    <dgm:pt modelId="{5EDD55EA-AC1E-4C20-8E69-ABA82FF146D9}" type="sibTrans" cxnId="{6ADE0B7A-26A3-4F87-AE7B-B9BECFEA51CC}">
      <dgm:prSet/>
      <dgm:spPr/>
      <dgm:t>
        <a:bodyPr/>
        <a:lstStyle/>
        <a:p>
          <a:endParaRPr lang="vi-VN"/>
        </a:p>
      </dgm:t>
    </dgm:pt>
    <dgm:pt modelId="{22AB1AAA-DB8B-400E-9EB9-04006C9CAFE9}">
      <dgm:prSet phldrT="[Text]" custT="1"/>
      <dgm:spPr/>
      <dgm:t>
        <a:bodyPr/>
        <a:lstStyle/>
        <a:p>
          <a:endParaRPr lang="vi-VN" sz="2300" dirty="0" smtClean="0"/>
        </a:p>
      </dgm:t>
    </dgm:pt>
    <dgm:pt modelId="{32CD6D2D-DD82-4AD0-869F-FB398E2E7452}" type="parTrans" cxnId="{23B4F509-741E-40C1-AFE1-EE3997B247A8}">
      <dgm:prSet/>
      <dgm:spPr/>
      <dgm:t>
        <a:bodyPr/>
        <a:lstStyle/>
        <a:p>
          <a:endParaRPr lang="vi-VN"/>
        </a:p>
      </dgm:t>
    </dgm:pt>
    <dgm:pt modelId="{AEF85619-1F2C-42A0-8790-DCB81C2B3E53}" type="sibTrans" cxnId="{23B4F509-741E-40C1-AFE1-EE3997B247A8}">
      <dgm:prSet/>
      <dgm:spPr/>
      <dgm:t>
        <a:bodyPr/>
        <a:lstStyle/>
        <a:p>
          <a:endParaRPr lang="vi-VN"/>
        </a:p>
      </dgm:t>
    </dgm:pt>
    <dgm:pt modelId="{38D057E0-5FCA-49EB-9F4A-0F6F13379F71}">
      <dgm:prSet phldrT="[Text]" custT="1"/>
      <dgm:spPr>
        <a:solidFill>
          <a:schemeClr val="accent6">
            <a:lumMod val="40000"/>
            <a:lumOff val="60000"/>
            <a:alpha val="90000"/>
          </a:schemeClr>
        </a:solidFill>
      </dgm:spPr>
      <dgm:t>
        <a:bodyPr/>
        <a:lstStyle/>
        <a:p>
          <a:endParaRPr lang="vi-VN" sz="2400" dirty="0">
            <a:latin typeface="+mj-lt"/>
          </a:endParaRPr>
        </a:p>
      </dgm:t>
    </dgm:pt>
    <dgm:pt modelId="{818B1F61-83E3-4740-BB8C-3A5FD1323145}" type="parTrans" cxnId="{7E52723C-61F6-4A58-B9AE-C62939BB4759}">
      <dgm:prSet/>
      <dgm:spPr/>
      <dgm:t>
        <a:bodyPr/>
        <a:lstStyle/>
        <a:p>
          <a:endParaRPr lang="vi-VN"/>
        </a:p>
      </dgm:t>
    </dgm:pt>
    <dgm:pt modelId="{1CC79010-E87E-46C2-A294-1AC59B99392F}" type="sibTrans" cxnId="{7E52723C-61F6-4A58-B9AE-C62939BB4759}">
      <dgm:prSet/>
      <dgm:spPr/>
      <dgm:t>
        <a:bodyPr/>
        <a:lstStyle/>
        <a:p>
          <a:endParaRPr lang="vi-VN"/>
        </a:p>
      </dgm:t>
    </dgm:pt>
    <dgm:pt modelId="{EFBFC623-C968-41B2-8AA2-8B2F23AE3916}">
      <dgm:prSet phldrT="[Text]"/>
      <dgm:spPr>
        <a:solidFill>
          <a:srgbClr val="66FFFF">
            <a:alpha val="89804"/>
          </a:srgbClr>
        </a:solidFill>
      </dgm:spPr>
      <dgm:t>
        <a:bodyPr/>
        <a:lstStyle/>
        <a:p>
          <a:endParaRPr lang="vi-VN" sz="1600" dirty="0"/>
        </a:p>
      </dgm:t>
    </dgm:pt>
    <dgm:pt modelId="{61CC10F9-2D92-4CF2-877B-FF4BBC1BB830}" type="parTrans" cxnId="{E03E2005-39D3-4F96-B452-321716B46FD6}">
      <dgm:prSet/>
      <dgm:spPr/>
      <dgm:t>
        <a:bodyPr/>
        <a:lstStyle/>
        <a:p>
          <a:endParaRPr lang="vi-VN"/>
        </a:p>
      </dgm:t>
    </dgm:pt>
    <dgm:pt modelId="{5F1554B3-61F5-41FC-BD07-7292B8C759BA}" type="sibTrans" cxnId="{E03E2005-39D3-4F96-B452-321716B46FD6}">
      <dgm:prSet/>
      <dgm:spPr/>
      <dgm:t>
        <a:bodyPr/>
        <a:lstStyle/>
        <a:p>
          <a:endParaRPr lang="vi-VN"/>
        </a:p>
      </dgm:t>
    </dgm:pt>
    <dgm:pt modelId="{08F93F79-2DF0-4041-B835-57B0FB054BFB}">
      <dgm:prSet phldrT="[Text]"/>
      <dgm:spPr>
        <a:solidFill>
          <a:srgbClr val="66FF33">
            <a:alpha val="90000"/>
          </a:srgbClr>
        </a:solidFill>
      </dgm:spPr>
      <dgm:t>
        <a:bodyPr/>
        <a:lstStyle/>
        <a:p>
          <a:endParaRPr lang="vi-VN" sz="1900" dirty="0"/>
        </a:p>
      </dgm:t>
    </dgm:pt>
    <dgm:pt modelId="{8859630A-3D82-4338-B09D-581273D54504}" type="parTrans" cxnId="{94816051-F90E-45F5-8E2B-3B61752D889B}">
      <dgm:prSet/>
      <dgm:spPr/>
      <dgm:t>
        <a:bodyPr/>
        <a:lstStyle/>
        <a:p>
          <a:endParaRPr lang="vi-VN"/>
        </a:p>
      </dgm:t>
    </dgm:pt>
    <dgm:pt modelId="{B555D6A6-0798-43E4-9F53-30B53C696E53}" type="sibTrans" cxnId="{94816051-F90E-45F5-8E2B-3B61752D889B}">
      <dgm:prSet/>
      <dgm:spPr/>
      <dgm:t>
        <a:bodyPr/>
        <a:lstStyle/>
        <a:p>
          <a:endParaRPr lang="vi-VN"/>
        </a:p>
      </dgm:t>
    </dgm:pt>
    <dgm:pt modelId="{C6D9071F-1E94-4562-AC90-2C9AACC106E5}" type="pres">
      <dgm:prSet presAssocID="{BB9856A9-FA56-41C7-9C66-3A76AC466EC2}" presName="cycleMatrixDiagram" presStyleCnt="0">
        <dgm:presLayoutVars>
          <dgm:chMax val="1"/>
          <dgm:dir/>
          <dgm:animLvl val="lvl"/>
          <dgm:resizeHandles val="exact"/>
        </dgm:presLayoutVars>
      </dgm:prSet>
      <dgm:spPr/>
      <dgm:t>
        <a:bodyPr/>
        <a:lstStyle/>
        <a:p>
          <a:endParaRPr lang="vi-VN"/>
        </a:p>
      </dgm:t>
    </dgm:pt>
    <dgm:pt modelId="{FAC83ABD-ACF2-4FB4-8D9B-47CB0A5858E8}" type="pres">
      <dgm:prSet presAssocID="{BB9856A9-FA56-41C7-9C66-3A76AC466EC2}" presName="children" presStyleCnt="0"/>
      <dgm:spPr/>
    </dgm:pt>
    <dgm:pt modelId="{6F5ACB08-3146-4730-BE04-AAC1A45B3B08}" type="pres">
      <dgm:prSet presAssocID="{BB9856A9-FA56-41C7-9C66-3A76AC466EC2}" presName="child1group" presStyleCnt="0"/>
      <dgm:spPr/>
    </dgm:pt>
    <dgm:pt modelId="{9029CD13-0649-4B0B-A62F-5C6F8ACB7865}" type="pres">
      <dgm:prSet presAssocID="{BB9856A9-FA56-41C7-9C66-3A76AC466EC2}" presName="child1" presStyleLbl="bgAcc1" presStyleIdx="0" presStyleCnt="4" custScaleX="150042" custScaleY="148580" custLinFactNeighborX="-38011" custLinFactNeighborY="-1342"/>
      <dgm:spPr/>
      <dgm:t>
        <a:bodyPr/>
        <a:lstStyle/>
        <a:p>
          <a:endParaRPr lang="vi-VN"/>
        </a:p>
      </dgm:t>
    </dgm:pt>
    <dgm:pt modelId="{4D4ED06D-ECB1-467D-8B49-87C69F530466}" type="pres">
      <dgm:prSet presAssocID="{BB9856A9-FA56-41C7-9C66-3A76AC466EC2}" presName="child1Text" presStyleLbl="bgAcc1" presStyleIdx="0" presStyleCnt="4">
        <dgm:presLayoutVars>
          <dgm:bulletEnabled val="1"/>
        </dgm:presLayoutVars>
      </dgm:prSet>
      <dgm:spPr/>
      <dgm:t>
        <a:bodyPr/>
        <a:lstStyle/>
        <a:p>
          <a:endParaRPr lang="vi-VN"/>
        </a:p>
      </dgm:t>
    </dgm:pt>
    <dgm:pt modelId="{E7A272DA-9D9A-47C1-ACD3-CD6A0B1FB42A}" type="pres">
      <dgm:prSet presAssocID="{BB9856A9-FA56-41C7-9C66-3A76AC466EC2}" presName="child2group" presStyleCnt="0"/>
      <dgm:spPr/>
    </dgm:pt>
    <dgm:pt modelId="{29DCB11C-6704-46F6-9356-330505D30A33}" type="pres">
      <dgm:prSet presAssocID="{BB9856A9-FA56-41C7-9C66-3A76AC466EC2}" presName="child2" presStyleLbl="bgAcc1" presStyleIdx="1" presStyleCnt="4" custScaleX="157654" custScaleY="148780" custLinFactNeighborX="65826" custLinFactNeighborY="-8485"/>
      <dgm:spPr/>
      <dgm:t>
        <a:bodyPr/>
        <a:lstStyle/>
        <a:p>
          <a:endParaRPr lang="vi-VN"/>
        </a:p>
      </dgm:t>
    </dgm:pt>
    <dgm:pt modelId="{DF470477-08EA-48E9-98E0-A93792C06897}" type="pres">
      <dgm:prSet presAssocID="{BB9856A9-FA56-41C7-9C66-3A76AC466EC2}" presName="child2Text" presStyleLbl="bgAcc1" presStyleIdx="1" presStyleCnt="4">
        <dgm:presLayoutVars>
          <dgm:bulletEnabled val="1"/>
        </dgm:presLayoutVars>
      </dgm:prSet>
      <dgm:spPr/>
      <dgm:t>
        <a:bodyPr/>
        <a:lstStyle/>
        <a:p>
          <a:endParaRPr lang="vi-VN"/>
        </a:p>
      </dgm:t>
    </dgm:pt>
    <dgm:pt modelId="{3F834918-A5E5-4892-90A7-B87EE1BDE866}" type="pres">
      <dgm:prSet presAssocID="{BB9856A9-FA56-41C7-9C66-3A76AC466EC2}" presName="child3group" presStyleCnt="0"/>
      <dgm:spPr/>
    </dgm:pt>
    <dgm:pt modelId="{D946FF0A-5511-45B1-BCAF-C52953F66A85}" type="pres">
      <dgm:prSet presAssocID="{BB9856A9-FA56-41C7-9C66-3A76AC466EC2}" presName="child3" presStyleLbl="bgAcc1" presStyleIdx="2" presStyleCnt="4" custScaleX="164257" custScaleY="135197" custLinFactNeighborX="48032" custLinFactNeighborY="-20175"/>
      <dgm:spPr/>
      <dgm:t>
        <a:bodyPr/>
        <a:lstStyle/>
        <a:p>
          <a:endParaRPr lang="vi-VN"/>
        </a:p>
      </dgm:t>
    </dgm:pt>
    <dgm:pt modelId="{6AC40342-B1AD-4028-A7DD-FEB346F47D3C}" type="pres">
      <dgm:prSet presAssocID="{BB9856A9-FA56-41C7-9C66-3A76AC466EC2}" presName="child3Text" presStyleLbl="bgAcc1" presStyleIdx="2" presStyleCnt="4">
        <dgm:presLayoutVars>
          <dgm:bulletEnabled val="1"/>
        </dgm:presLayoutVars>
      </dgm:prSet>
      <dgm:spPr/>
      <dgm:t>
        <a:bodyPr/>
        <a:lstStyle/>
        <a:p>
          <a:endParaRPr lang="vi-VN"/>
        </a:p>
      </dgm:t>
    </dgm:pt>
    <dgm:pt modelId="{AE15DDC6-6B0B-4A15-A144-6FC5E717CD6C}" type="pres">
      <dgm:prSet presAssocID="{BB9856A9-FA56-41C7-9C66-3A76AC466EC2}" presName="child4group" presStyleCnt="0"/>
      <dgm:spPr/>
    </dgm:pt>
    <dgm:pt modelId="{72DE220B-E8B2-4507-AE6C-FA47E56CCCA6}" type="pres">
      <dgm:prSet presAssocID="{BB9856A9-FA56-41C7-9C66-3A76AC466EC2}" presName="child4" presStyleLbl="bgAcc1" presStyleIdx="3" presStyleCnt="4" custScaleX="147131" custScaleY="126790" custLinFactNeighborX="-42755" custLinFactNeighborY="-20309"/>
      <dgm:spPr/>
      <dgm:t>
        <a:bodyPr/>
        <a:lstStyle/>
        <a:p>
          <a:endParaRPr lang="vi-VN"/>
        </a:p>
      </dgm:t>
    </dgm:pt>
    <dgm:pt modelId="{93A2DB13-063C-43A1-9E8E-DB74BD889872}" type="pres">
      <dgm:prSet presAssocID="{BB9856A9-FA56-41C7-9C66-3A76AC466EC2}" presName="child4Text" presStyleLbl="bgAcc1" presStyleIdx="3" presStyleCnt="4">
        <dgm:presLayoutVars>
          <dgm:bulletEnabled val="1"/>
        </dgm:presLayoutVars>
      </dgm:prSet>
      <dgm:spPr/>
      <dgm:t>
        <a:bodyPr/>
        <a:lstStyle/>
        <a:p>
          <a:endParaRPr lang="vi-VN"/>
        </a:p>
      </dgm:t>
    </dgm:pt>
    <dgm:pt modelId="{332AAB43-7C1A-4E9A-976E-00D1DF5B7F04}" type="pres">
      <dgm:prSet presAssocID="{BB9856A9-FA56-41C7-9C66-3A76AC466EC2}" presName="childPlaceholder" presStyleCnt="0"/>
      <dgm:spPr/>
    </dgm:pt>
    <dgm:pt modelId="{5B244070-07EB-403A-B52A-74EE3DB101E2}" type="pres">
      <dgm:prSet presAssocID="{BB9856A9-FA56-41C7-9C66-3A76AC466EC2}" presName="circle" presStyleCnt="0"/>
      <dgm:spPr/>
    </dgm:pt>
    <dgm:pt modelId="{780D6358-BB71-437E-9973-3457FCCEE8CB}" type="pres">
      <dgm:prSet presAssocID="{BB9856A9-FA56-41C7-9C66-3A76AC466EC2}" presName="quadrant1" presStyleLbl="node1" presStyleIdx="0" presStyleCnt="4">
        <dgm:presLayoutVars>
          <dgm:chMax val="1"/>
          <dgm:bulletEnabled val="1"/>
        </dgm:presLayoutVars>
      </dgm:prSet>
      <dgm:spPr/>
      <dgm:t>
        <a:bodyPr/>
        <a:lstStyle/>
        <a:p>
          <a:endParaRPr lang="vi-VN"/>
        </a:p>
      </dgm:t>
    </dgm:pt>
    <dgm:pt modelId="{B639EDC9-FA1F-4C48-8143-25124ECD241D}" type="pres">
      <dgm:prSet presAssocID="{BB9856A9-FA56-41C7-9C66-3A76AC466EC2}" presName="quadrant2" presStyleLbl="node1" presStyleIdx="1" presStyleCnt="4">
        <dgm:presLayoutVars>
          <dgm:chMax val="1"/>
          <dgm:bulletEnabled val="1"/>
        </dgm:presLayoutVars>
      </dgm:prSet>
      <dgm:spPr/>
      <dgm:t>
        <a:bodyPr/>
        <a:lstStyle/>
        <a:p>
          <a:endParaRPr lang="vi-VN"/>
        </a:p>
      </dgm:t>
    </dgm:pt>
    <dgm:pt modelId="{AB856F75-7677-4EAE-B057-5CB5501151C1}" type="pres">
      <dgm:prSet presAssocID="{BB9856A9-FA56-41C7-9C66-3A76AC466EC2}" presName="quadrant3" presStyleLbl="node1" presStyleIdx="2" presStyleCnt="4">
        <dgm:presLayoutVars>
          <dgm:chMax val="1"/>
          <dgm:bulletEnabled val="1"/>
        </dgm:presLayoutVars>
      </dgm:prSet>
      <dgm:spPr/>
      <dgm:t>
        <a:bodyPr/>
        <a:lstStyle/>
        <a:p>
          <a:endParaRPr lang="vi-VN"/>
        </a:p>
      </dgm:t>
    </dgm:pt>
    <dgm:pt modelId="{033F68C5-F638-44F1-A1F5-EAF248F36F00}" type="pres">
      <dgm:prSet presAssocID="{BB9856A9-FA56-41C7-9C66-3A76AC466EC2}" presName="quadrant4" presStyleLbl="node1" presStyleIdx="3" presStyleCnt="4" custLinFactNeighborX="2350" custLinFactNeighborY="-1898">
        <dgm:presLayoutVars>
          <dgm:chMax val="1"/>
          <dgm:bulletEnabled val="1"/>
        </dgm:presLayoutVars>
      </dgm:prSet>
      <dgm:spPr/>
      <dgm:t>
        <a:bodyPr/>
        <a:lstStyle/>
        <a:p>
          <a:endParaRPr lang="vi-VN"/>
        </a:p>
      </dgm:t>
    </dgm:pt>
    <dgm:pt modelId="{79DC5AEB-B861-444C-8824-8F00883A36E3}" type="pres">
      <dgm:prSet presAssocID="{BB9856A9-FA56-41C7-9C66-3A76AC466EC2}" presName="quadrantPlaceholder" presStyleCnt="0"/>
      <dgm:spPr/>
    </dgm:pt>
    <dgm:pt modelId="{41BB1464-91B3-4A13-85EB-D3A14B07E2F5}" type="pres">
      <dgm:prSet presAssocID="{BB9856A9-FA56-41C7-9C66-3A76AC466EC2}" presName="center1" presStyleLbl="fgShp" presStyleIdx="0" presStyleCnt="2"/>
      <dgm:spPr/>
    </dgm:pt>
    <dgm:pt modelId="{7C4AC4E6-ECB0-4B4F-BA4A-1685E2B145FA}" type="pres">
      <dgm:prSet presAssocID="{BB9856A9-FA56-41C7-9C66-3A76AC466EC2}" presName="center2" presStyleLbl="fgShp" presStyleIdx="1" presStyleCnt="2"/>
      <dgm:spPr/>
    </dgm:pt>
  </dgm:ptLst>
  <dgm:cxnLst>
    <dgm:cxn modelId="{E03E2005-39D3-4F96-B452-321716B46FD6}" srcId="{13969347-EEB3-4609-898E-AC4A86A20A69}" destId="{EFBFC623-C968-41B2-8AA2-8B2F23AE3916}" srcOrd="0" destOrd="0" parTransId="{61CC10F9-2D92-4CF2-877B-FF4BBC1BB830}" sibTransId="{5F1554B3-61F5-41FC-BD07-7292B8C759BA}"/>
    <dgm:cxn modelId="{7E52723C-61F6-4A58-B9AE-C62939BB4759}" srcId="{22AB1AAA-DB8B-400E-9EB9-04006C9CAFE9}" destId="{38D057E0-5FCA-49EB-9F4A-0F6F13379F71}" srcOrd="0" destOrd="0" parTransId="{818B1F61-83E3-4740-BB8C-3A5FD1323145}" sibTransId="{1CC79010-E87E-46C2-A294-1AC59B99392F}"/>
    <dgm:cxn modelId="{6ADE0B7A-26A3-4F87-AE7B-B9BECFEA51CC}" srcId="{CA38C717-B9D5-41A2-B565-2243792B1488}" destId="{8B355304-62B6-48C1-A9FD-A2B017359F36}" srcOrd="0" destOrd="0" parTransId="{5F92EBD8-640D-413A-8EFE-557DCE55D60F}" sibTransId="{5EDD55EA-AC1E-4C20-8E69-ABA82FF146D9}"/>
    <dgm:cxn modelId="{D3FEB9E5-5D39-453E-9233-E714B17CBF34}" srcId="{BB9856A9-FA56-41C7-9C66-3A76AC466EC2}" destId="{CA38C717-B9D5-41A2-B565-2243792B1488}" srcOrd="2" destOrd="0" parTransId="{E040009F-08C6-4535-9100-C86E16264C1D}" sibTransId="{0A8046DD-CF94-47C4-B307-86323B9D934F}"/>
    <dgm:cxn modelId="{B42DD185-541C-480E-81A1-BD59DAD1EFF2}" type="presOf" srcId="{22AB1AAA-DB8B-400E-9EB9-04006C9CAFE9}" destId="{033F68C5-F638-44F1-A1F5-EAF248F36F00}" srcOrd="0" destOrd="0" presId="urn:microsoft.com/office/officeart/2005/8/layout/cycle4"/>
    <dgm:cxn modelId="{76BB0BF6-E1E9-4174-88DC-5485555E3B4F}" type="presOf" srcId="{08F93F79-2DF0-4041-B835-57B0FB054BFB}" destId="{DF470477-08EA-48E9-98E0-A93792C06897}" srcOrd="1" destOrd="0" presId="urn:microsoft.com/office/officeart/2005/8/layout/cycle4"/>
    <dgm:cxn modelId="{4813C2A5-4128-4F9E-B1FF-31C5D4B8C347}" type="presOf" srcId="{8B355304-62B6-48C1-A9FD-A2B017359F36}" destId="{6AC40342-B1AD-4028-A7DD-FEB346F47D3C}" srcOrd="1" destOrd="0" presId="urn:microsoft.com/office/officeart/2005/8/layout/cycle4"/>
    <dgm:cxn modelId="{818242C2-3797-413B-8784-2C34BACB5D1F}" type="presOf" srcId="{EFBFC623-C968-41B2-8AA2-8B2F23AE3916}" destId="{4D4ED06D-ECB1-467D-8B49-87C69F530466}" srcOrd="1" destOrd="0" presId="urn:microsoft.com/office/officeart/2005/8/layout/cycle4"/>
    <dgm:cxn modelId="{94816051-F90E-45F5-8E2B-3B61752D889B}" srcId="{0C812DAA-C984-46DA-988E-647602AE7EC2}" destId="{08F93F79-2DF0-4041-B835-57B0FB054BFB}" srcOrd="0" destOrd="0" parTransId="{8859630A-3D82-4338-B09D-581273D54504}" sibTransId="{B555D6A6-0798-43E4-9F53-30B53C696E53}"/>
    <dgm:cxn modelId="{C2EA8D86-ABD2-441D-8759-0454EAD8F391}" srcId="{BB9856A9-FA56-41C7-9C66-3A76AC466EC2}" destId="{13969347-EEB3-4609-898E-AC4A86A20A69}" srcOrd="0" destOrd="0" parTransId="{7D325360-00DA-4DA8-B0C9-8819C194FB40}" sibTransId="{BB421ECC-55DB-4480-8885-E01BE29F92EA}"/>
    <dgm:cxn modelId="{23B4F509-741E-40C1-AFE1-EE3997B247A8}" srcId="{BB9856A9-FA56-41C7-9C66-3A76AC466EC2}" destId="{22AB1AAA-DB8B-400E-9EB9-04006C9CAFE9}" srcOrd="3" destOrd="0" parTransId="{32CD6D2D-DD82-4AD0-869F-FB398E2E7452}" sibTransId="{AEF85619-1F2C-42A0-8790-DCB81C2B3E53}"/>
    <dgm:cxn modelId="{79BF07FD-EFC6-4AD5-A88C-80142C082533}" type="presOf" srcId="{EFBFC623-C968-41B2-8AA2-8B2F23AE3916}" destId="{9029CD13-0649-4B0B-A62F-5C6F8ACB7865}" srcOrd="0" destOrd="0" presId="urn:microsoft.com/office/officeart/2005/8/layout/cycle4"/>
    <dgm:cxn modelId="{E1ECDFCF-E197-42A5-B385-8FACE86CF3F4}" srcId="{BB9856A9-FA56-41C7-9C66-3A76AC466EC2}" destId="{0C812DAA-C984-46DA-988E-647602AE7EC2}" srcOrd="1" destOrd="0" parTransId="{E4118AC9-73B0-4F4F-8A0C-E6D1FB354639}" sibTransId="{E2289C30-2460-496C-AFE5-C0364EE6EBA7}"/>
    <dgm:cxn modelId="{09934C0C-12BA-4506-8565-1743616C89CE}" type="presOf" srcId="{08F93F79-2DF0-4041-B835-57B0FB054BFB}" destId="{29DCB11C-6704-46F6-9356-330505D30A33}" srcOrd="0" destOrd="0" presId="urn:microsoft.com/office/officeart/2005/8/layout/cycle4"/>
    <dgm:cxn modelId="{E51BE615-64A2-4288-831A-3E8F99619698}" type="presOf" srcId="{8B355304-62B6-48C1-A9FD-A2B017359F36}" destId="{D946FF0A-5511-45B1-BCAF-C52953F66A85}" srcOrd="0" destOrd="0" presId="urn:microsoft.com/office/officeart/2005/8/layout/cycle4"/>
    <dgm:cxn modelId="{4AC8723D-6B3B-4F33-A33F-ADF70378CF3A}" type="presOf" srcId="{38D057E0-5FCA-49EB-9F4A-0F6F13379F71}" destId="{72DE220B-E8B2-4507-AE6C-FA47E56CCCA6}" srcOrd="0" destOrd="0" presId="urn:microsoft.com/office/officeart/2005/8/layout/cycle4"/>
    <dgm:cxn modelId="{2AF2D4CE-F42E-4D56-BC1F-7279E1F80B72}" type="presOf" srcId="{0C812DAA-C984-46DA-988E-647602AE7EC2}" destId="{B639EDC9-FA1F-4C48-8143-25124ECD241D}" srcOrd="0" destOrd="0" presId="urn:microsoft.com/office/officeart/2005/8/layout/cycle4"/>
    <dgm:cxn modelId="{8544744E-4722-420F-AE3A-91BB0782EFF6}" type="presOf" srcId="{13969347-EEB3-4609-898E-AC4A86A20A69}" destId="{780D6358-BB71-437E-9973-3457FCCEE8CB}" srcOrd="0" destOrd="0" presId="urn:microsoft.com/office/officeart/2005/8/layout/cycle4"/>
    <dgm:cxn modelId="{082074C6-828A-4376-A015-AF8384652814}" type="presOf" srcId="{BB9856A9-FA56-41C7-9C66-3A76AC466EC2}" destId="{C6D9071F-1E94-4562-AC90-2C9AACC106E5}" srcOrd="0" destOrd="0" presId="urn:microsoft.com/office/officeart/2005/8/layout/cycle4"/>
    <dgm:cxn modelId="{3C461DF3-0F5D-4178-98F8-0EC94EFE706A}" type="presOf" srcId="{38D057E0-5FCA-49EB-9F4A-0F6F13379F71}" destId="{93A2DB13-063C-43A1-9E8E-DB74BD889872}" srcOrd="1" destOrd="0" presId="urn:microsoft.com/office/officeart/2005/8/layout/cycle4"/>
    <dgm:cxn modelId="{65390DE3-A743-46F5-B341-D9345ADE5D94}" type="presOf" srcId="{CA38C717-B9D5-41A2-B565-2243792B1488}" destId="{AB856F75-7677-4EAE-B057-5CB5501151C1}" srcOrd="0" destOrd="0" presId="urn:microsoft.com/office/officeart/2005/8/layout/cycle4"/>
    <dgm:cxn modelId="{7477AFA2-5A99-425B-B652-C6AB3EF6122F}" type="presParOf" srcId="{C6D9071F-1E94-4562-AC90-2C9AACC106E5}" destId="{FAC83ABD-ACF2-4FB4-8D9B-47CB0A5858E8}" srcOrd="0" destOrd="0" presId="urn:microsoft.com/office/officeart/2005/8/layout/cycle4"/>
    <dgm:cxn modelId="{0336E745-7294-4C92-B6EF-8AB6F793024F}" type="presParOf" srcId="{FAC83ABD-ACF2-4FB4-8D9B-47CB0A5858E8}" destId="{6F5ACB08-3146-4730-BE04-AAC1A45B3B08}" srcOrd="0" destOrd="0" presId="urn:microsoft.com/office/officeart/2005/8/layout/cycle4"/>
    <dgm:cxn modelId="{1D4B5F9F-1047-4CA0-B44C-225E0973EB69}" type="presParOf" srcId="{6F5ACB08-3146-4730-BE04-AAC1A45B3B08}" destId="{9029CD13-0649-4B0B-A62F-5C6F8ACB7865}" srcOrd="0" destOrd="0" presId="urn:microsoft.com/office/officeart/2005/8/layout/cycle4"/>
    <dgm:cxn modelId="{ABB80186-7B6D-4A93-B504-CCF4F79B8DFA}" type="presParOf" srcId="{6F5ACB08-3146-4730-BE04-AAC1A45B3B08}" destId="{4D4ED06D-ECB1-467D-8B49-87C69F530466}" srcOrd="1" destOrd="0" presId="urn:microsoft.com/office/officeart/2005/8/layout/cycle4"/>
    <dgm:cxn modelId="{34781DC5-E407-4518-B237-EFD16AB10772}" type="presParOf" srcId="{FAC83ABD-ACF2-4FB4-8D9B-47CB0A5858E8}" destId="{E7A272DA-9D9A-47C1-ACD3-CD6A0B1FB42A}" srcOrd="1" destOrd="0" presId="urn:microsoft.com/office/officeart/2005/8/layout/cycle4"/>
    <dgm:cxn modelId="{D14D1B4D-CD1C-4BC6-A8E4-E5A210A37B3F}" type="presParOf" srcId="{E7A272DA-9D9A-47C1-ACD3-CD6A0B1FB42A}" destId="{29DCB11C-6704-46F6-9356-330505D30A33}" srcOrd="0" destOrd="0" presId="urn:microsoft.com/office/officeart/2005/8/layout/cycle4"/>
    <dgm:cxn modelId="{FFBFCE90-9628-4ACD-80F7-A470565F08C8}" type="presParOf" srcId="{E7A272DA-9D9A-47C1-ACD3-CD6A0B1FB42A}" destId="{DF470477-08EA-48E9-98E0-A93792C06897}" srcOrd="1" destOrd="0" presId="urn:microsoft.com/office/officeart/2005/8/layout/cycle4"/>
    <dgm:cxn modelId="{D3052C12-C34E-495F-9E96-54732CCBFA47}" type="presParOf" srcId="{FAC83ABD-ACF2-4FB4-8D9B-47CB0A5858E8}" destId="{3F834918-A5E5-4892-90A7-B87EE1BDE866}" srcOrd="2" destOrd="0" presId="urn:microsoft.com/office/officeart/2005/8/layout/cycle4"/>
    <dgm:cxn modelId="{2CBA9E44-2DB5-4E31-96BC-DE1655559EF8}" type="presParOf" srcId="{3F834918-A5E5-4892-90A7-B87EE1BDE866}" destId="{D946FF0A-5511-45B1-BCAF-C52953F66A85}" srcOrd="0" destOrd="0" presId="urn:microsoft.com/office/officeart/2005/8/layout/cycle4"/>
    <dgm:cxn modelId="{3E588088-DA2A-4D7F-9C89-01899225B089}" type="presParOf" srcId="{3F834918-A5E5-4892-90A7-B87EE1BDE866}" destId="{6AC40342-B1AD-4028-A7DD-FEB346F47D3C}" srcOrd="1" destOrd="0" presId="urn:microsoft.com/office/officeart/2005/8/layout/cycle4"/>
    <dgm:cxn modelId="{61D33682-7083-41CD-A97A-0642B95D7C4D}" type="presParOf" srcId="{FAC83ABD-ACF2-4FB4-8D9B-47CB0A5858E8}" destId="{AE15DDC6-6B0B-4A15-A144-6FC5E717CD6C}" srcOrd="3" destOrd="0" presId="urn:microsoft.com/office/officeart/2005/8/layout/cycle4"/>
    <dgm:cxn modelId="{6A75E442-ACB3-434E-9A62-81E6197672A0}" type="presParOf" srcId="{AE15DDC6-6B0B-4A15-A144-6FC5E717CD6C}" destId="{72DE220B-E8B2-4507-AE6C-FA47E56CCCA6}" srcOrd="0" destOrd="0" presId="urn:microsoft.com/office/officeart/2005/8/layout/cycle4"/>
    <dgm:cxn modelId="{7893FE93-FE0F-41C5-B094-04C7E6FD8D14}" type="presParOf" srcId="{AE15DDC6-6B0B-4A15-A144-6FC5E717CD6C}" destId="{93A2DB13-063C-43A1-9E8E-DB74BD889872}" srcOrd="1" destOrd="0" presId="urn:microsoft.com/office/officeart/2005/8/layout/cycle4"/>
    <dgm:cxn modelId="{31D2EDF1-236F-404D-B42B-590218398A42}" type="presParOf" srcId="{FAC83ABD-ACF2-4FB4-8D9B-47CB0A5858E8}" destId="{332AAB43-7C1A-4E9A-976E-00D1DF5B7F04}" srcOrd="4" destOrd="0" presId="urn:microsoft.com/office/officeart/2005/8/layout/cycle4"/>
    <dgm:cxn modelId="{A8A8EB9C-D283-4BC1-BC5E-C402346607F6}" type="presParOf" srcId="{C6D9071F-1E94-4562-AC90-2C9AACC106E5}" destId="{5B244070-07EB-403A-B52A-74EE3DB101E2}" srcOrd="1" destOrd="0" presId="urn:microsoft.com/office/officeart/2005/8/layout/cycle4"/>
    <dgm:cxn modelId="{E565010F-8E52-4701-BD4B-3289FB4996E5}" type="presParOf" srcId="{5B244070-07EB-403A-B52A-74EE3DB101E2}" destId="{780D6358-BB71-437E-9973-3457FCCEE8CB}" srcOrd="0" destOrd="0" presId="urn:microsoft.com/office/officeart/2005/8/layout/cycle4"/>
    <dgm:cxn modelId="{4287D278-4FF7-40F5-91D1-8DA83A8BDB67}" type="presParOf" srcId="{5B244070-07EB-403A-B52A-74EE3DB101E2}" destId="{B639EDC9-FA1F-4C48-8143-25124ECD241D}" srcOrd="1" destOrd="0" presId="urn:microsoft.com/office/officeart/2005/8/layout/cycle4"/>
    <dgm:cxn modelId="{4D62B6CD-FB8E-4395-8D18-83727BE377B3}" type="presParOf" srcId="{5B244070-07EB-403A-B52A-74EE3DB101E2}" destId="{AB856F75-7677-4EAE-B057-5CB5501151C1}" srcOrd="2" destOrd="0" presId="urn:microsoft.com/office/officeart/2005/8/layout/cycle4"/>
    <dgm:cxn modelId="{D081F5A9-8CCB-44E8-83DE-89A476868BA3}" type="presParOf" srcId="{5B244070-07EB-403A-B52A-74EE3DB101E2}" destId="{033F68C5-F638-44F1-A1F5-EAF248F36F00}" srcOrd="3" destOrd="0" presId="urn:microsoft.com/office/officeart/2005/8/layout/cycle4"/>
    <dgm:cxn modelId="{A27FEB0F-4282-43C9-8A07-BF010F821E15}" type="presParOf" srcId="{5B244070-07EB-403A-B52A-74EE3DB101E2}" destId="{79DC5AEB-B861-444C-8824-8F00883A36E3}" srcOrd="4" destOrd="0" presId="urn:microsoft.com/office/officeart/2005/8/layout/cycle4"/>
    <dgm:cxn modelId="{566B5338-51B9-48EC-94FB-9C24FF390C24}" type="presParOf" srcId="{C6D9071F-1E94-4562-AC90-2C9AACC106E5}" destId="{41BB1464-91B3-4A13-85EB-D3A14B07E2F5}" srcOrd="2" destOrd="0" presId="urn:microsoft.com/office/officeart/2005/8/layout/cycle4"/>
    <dgm:cxn modelId="{20E4BB60-8992-4969-9FB5-40A99CC8C1A1}" type="presParOf" srcId="{C6D9071F-1E94-4562-AC90-2C9AACC106E5}" destId="{7C4AC4E6-ECB0-4B4F-BA4A-1685E2B145F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9856A9-FA56-41C7-9C66-3A76AC466EC2}" type="doc">
      <dgm:prSet loTypeId="urn:microsoft.com/office/officeart/2005/8/layout/cycle4" loCatId="cycle" qsTypeId="urn:microsoft.com/office/officeart/2005/8/quickstyle/3d2" qsCatId="3D" csTypeId="urn:microsoft.com/office/officeart/2005/8/colors/colorful5" csCatId="colorful" phldr="1"/>
      <dgm:spPr/>
      <dgm:t>
        <a:bodyPr/>
        <a:lstStyle/>
        <a:p>
          <a:endParaRPr lang="vi-VN"/>
        </a:p>
      </dgm:t>
    </dgm:pt>
    <dgm:pt modelId="{13969347-EEB3-4609-898E-AC4A86A20A69}">
      <dgm:prSet phldrT="[Text]" custT="1"/>
      <dgm:spPr>
        <a:solidFill>
          <a:schemeClr val="bg1"/>
        </a:solidFill>
      </dgm:spPr>
      <dgm:t>
        <a:bodyPr/>
        <a:lstStyle/>
        <a:p>
          <a:r>
            <a:rPr lang="vi-VN" sz="2200" dirty="0" smtClean="0">
              <a:solidFill>
                <a:schemeClr val="tx1"/>
              </a:solidFill>
              <a:latin typeface="+mj-lt"/>
            </a:rPr>
            <a:t>Phá hoại thiên nhiên</a:t>
          </a:r>
        </a:p>
        <a:p>
          <a:endParaRPr lang="vi-VN" sz="2000" dirty="0">
            <a:solidFill>
              <a:schemeClr val="tx1"/>
            </a:solidFill>
            <a:latin typeface="+mj-lt"/>
          </a:endParaRPr>
        </a:p>
      </dgm:t>
    </dgm:pt>
    <dgm:pt modelId="{7D325360-00DA-4DA8-B0C9-8819C194FB40}" type="parTrans" cxnId="{C2EA8D86-ABD2-441D-8759-0454EAD8F391}">
      <dgm:prSet/>
      <dgm:spPr/>
      <dgm:t>
        <a:bodyPr/>
        <a:lstStyle/>
        <a:p>
          <a:endParaRPr lang="vi-VN"/>
        </a:p>
      </dgm:t>
    </dgm:pt>
    <dgm:pt modelId="{BB421ECC-55DB-4480-8885-E01BE29F92EA}" type="sibTrans" cxnId="{C2EA8D86-ABD2-441D-8759-0454EAD8F391}">
      <dgm:prSet/>
      <dgm:spPr/>
      <dgm:t>
        <a:bodyPr/>
        <a:lstStyle/>
        <a:p>
          <a:endParaRPr lang="vi-VN"/>
        </a:p>
      </dgm:t>
    </dgm:pt>
    <dgm:pt modelId="{0C812DAA-C984-46DA-988E-647602AE7EC2}">
      <dgm:prSet phldrT="[Text]" custT="1"/>
      <dgm:spPr>
        <a:solidFill>
          <a:schemeClr val="bg1"/>
        </a:solidFill>
      </dgm:spPr>
      <dgm:t>
        <a:bodyPr/>
        <a:lstStyle/>
        <a:p>
          <a:r>
            <a:rPr lang="vi-VN" sz="2100" dirty="0" smtClean="0">
              <a:solidFill>
                <a:schemeClr val="tx1"/>
              </a:solidFill>
              <a:latin typeface="+mj-lt"/>
            </a:rPr>
            <a:t>Bản thân và các bạn bị ong đốt</a:t>
          </a:r>
        </a:p>
        <a:p>
          <a:endParaRPr lang="vi-VN" sz="2200" dirty="0" smtClean="0">
            <a:solidFill>
              <a:schemeClr val="tx1"/>
            </a:solidFill>
            <a:latin typeface="+mj-lt"/>
          </a:endParaRPr>
        </a:p>
        <a:p>
          <a:endParaRPr lang="vi-VN" sz="1800" dirty="0">
            <a:solidFill>
              <a:schemeClr val="tx1"/>
            </a:solidFill>
            <a:latin typeface="+mj-lt"/>
          </a:endParaRPr>
        </a:p>
      </dgm:t>
    </dgm:pt>
    <dgm:pt modelId="{E4118AC9-73B0-4F4F-8A0C-E6D1FB354639}" type="parTrans" cxnId="{E1ECDFCF-E197-42A5-B385-8FACE86CF3F4}">
      <dgm:prSet/>
      <dgm:spPr/>
      <dgm:t>
        <a:bodyPr/>
        <a:lstStyle/>
        <a:p>
          <a:endParaRPr lang="vi-VN"/>
        </a:p>
      </dgm:t>
    </dgm:pt>
    <dgm:pt modelId="{E2289C30-2460-496C-AFE5-C0364EE6EBA7}" type="sibTrans" cxnId="{E1ECDFCF-E197-42A5-B385-8FACE86CF3F4}">
      <dgm:prSet/>
      <dgm:spPr/>
      <dgm:t>
        <a:bodyPr/>
        <a:lstStyle/>
        <a:p>
          <a:endParaRPr lang="vi-VN"/>
        </a:p>
      </dgm:t>
    </dgm:pt>
    <dgm:pt modelId="{CA38C717-B9D5-41A2-B565-2243792B1488}">
      <dgm:prSet phldrT="[Text]" custT="1"/>
      <dgm:spPr>
        <a:solidFill>
          <a:schemeClr val="bg1"/>
        </a:solidFill>
      </dgm:spPr>
      <dgm:t>
        <a:bodyPr/>
        <a:lstStyle/>
        <a:p>
          <a:endParaRPr lang="vi-VN" sz="2400" dirty="0" smtClean="0">
            <a:latin typeface="+mj-lt"/>
          </a:endParaRPr>
        </a:p>
        <a:p>
          <a:r>
            <a:rPr lang="vi-VN" sz="2400" dirty="0" smtClean="0">
              <a:solidFill>
                <a:schemeClr val="tx1"/>
              </a:solidFill>
              <a:latin typeface="+mj-lt"/>
            </a:rPr>
            <a:t>Gây mất trật tự</a:t>
          </a:r>
          <a:endParaRPr lang="vi-VN" sz="2400" dirty="0">
            <a:solidFill>
              <a:schemeClr val="tx1"/>
            </a:solidFill>
            <a:latin typeface="+mj-lt"/>
          </a:endParaRPr>
        </a:p>
      </dgm:t>
    </dgm:pt>
    <dgm:pt modelId="{E040009F-08C6-4535-9100-C86E16264C1D}" type="parTrans" cxnId="{D3FEB9E5-5D39-453E-9233-E714B17CBF34}">
      <dgm:prSet/>
      <dgm:spPr/>
      <dgm:t>
        <a:bodyPr/>
        <a:lstStyle/>
        <a:p>
          <a:endParaRPr lang="vi-VN"/>
        </a:p>
      </dgm:t>
    </dgm:pt>
    <dgm:pt modelId="{0A8046DD-CF94-47C4-B307-86323B9D934F}" type="sibTrans" cxnId="{D3FEB9E5-5D39-453E-9233-E714B17CBF34}">
      <dgm:prSet/>
      <dgm:spPr/>
      <dgm:t>
        <a:bodyPr/>
        <a:lstStyle/>
        <a:p>
          <a:endParaRPr lang="vi-VN"/>
        </a:p>
      </dgm:t>
    </dgm:pt>
    <dgm:pt modelId="{22AB1AAA-DB8B-400E-9EB9-04006C9CAFE9}">
      <dgm:prSet phldrT="[Text]"/>
      <dgm:spPr>
        <a:solidFill>
          <a:schemeClr val="bg1"/>
        </a:solidFill>
      </dgm:spPr>
      <dgm:t>
        <a:bodyPr/>
        <a:lstStyle/>
        <a:p>
          <a:endParaRPr lang="vi-VN" dirty="0" smtClean="0">
            <a:solidFill>
              <a:schemeClr val="tx1"/>
            </a:solidFill>
            <a:latin typeface="+mj-lt"/>
          </a:endParaRPr>
        </a:p>
        <a:p>
          <a:r>
            <a:rPr lang="vi-VN" dirty="0" smtClean="0">
              <a:solidFill>
                <a:schemeClr val="tx1"/>
              </a:solidFill>
              <a:latin typeface="+mj-lt"/>
            </a:rPr>
            <a:t>Có thể mất giày</a:t>
          </a:r>
          <a:endParaRPr lang="vi-VN" dirty="0">
            <a:solidFill>
              <a:schemeClr val="tx1"/>
            </a:solidFill>
            <a:latin typeface="+mj-lt"/>
          </a:endParaRPr>
        </a:p>
      </dgm:t>
    </dgm:pt>
    <dgm:pt modelId="{32CD6D2D-DD82-4AD0-869F-FB398E2E7452}" type="parTrans" cxnId="{23B4F509-741E-40C1-AFE1-EE3997B247A8}">
      <dgm:prSet/>
      <dgm:spPr/>
      <dgm:t>
        <a:bodyPr/>
        <a:lstStyle/>
        <a:p>
          <a:endParaRPr lang="vi-VN"/>
        </a:p>
      </dgm:t>
    </dgm:pt>
    <dgm:pt modelId="{AEF85619-1F2C-42A0-8790-DCB81C2B3E53}" type="sibTrans" cxnId="{23B4F509-741E-40C1-AFE1-EE3997B247A8}">
      <dgm:prSet/>
      <dgm:spPr/>
      <dgm:t>
        <a:bodyPr/>
        <a:lstStyle/>
        <a:p>
          <a:endParaRPr lang="vi-VN"/>
        </a:p>
      </dgm:t>
    </dgm:pt>
    <dgm:pt modelId="{C6D9071F-1E94-4562-AC90-2C9AACC106E5}" type="pres">
      <dgm:prSet presAssocID="{BB9856A9-FA56-41C7-9C66-3A76AC466EC2}" presName="cycleMatrixDiagram" presStyleCnt="0">
        <dgm:presLayoutVars>
          <dgm:chMax val="1"/>
          <dgm:dir/>
          <dgm:animLvl val="lvl"/>
          <dgm:resizeHandles val="exact"/>
        </dgm:presLayoutVars>
      </dgm:prSet>
      <dgm:spPr/>
      <dgm:t>
        <a:bodyPr/>
        <a:lstStyle/>
        <a:p>
          <a:endParaRPr lang="vi-VN"/>
        </a:p>
      </dgm:t>
    </dgm:pt>
    <dgm:pt modelId="{FAC83ABD-ACF2-4FB4-8D9B-47CB0A5858E8}" type="pres">
      <dgm:prSet presAssocID="{BB9856A9-FA56-41C7-9C66-3A76AC466EC2}" presName="children" presStyleCnt="0"/>
      <dgm:spPr/>
    </dgm:pt>
    <dgm:pt modelId="{332AAB43-7C1A-4E9A-976E-00D1DF5B7F04}" type="pres">
      <dgm:prSet presAssocID="{BB9856A9-FA56-41C7-9C66-3A76AC466EC2}" presName="childPlaceholder" presStyleCnt="0"/>
      <dgm:spPr/>
    </dgm:pt>
    <dgm:pt modelId="{5B244070-07EB-403A-B52A-74EE3DB101E2}" type="pres">
      <dgm:prSet presAssocID="{BB9856A9-FA56-41C7-9C66-3A76AC466EC2}" presName="circle" presStyleCnt="0"/>
      <dgm:spPr/>
    </dgm:pt>
    <dgm:pt modelId="{780D6358-BB71-437E-9973-3457FCCEE8CB}" type="pres">
      <dgm:prSet presAssocID="{BB9856A9-FA56-41C7-9C66-3A76AC466EC2}" presName="quadrant1" presStyleLbl="node1" presStyleIdx="0" presStyleCnt="4" custLinFactNeighborX="1134" custLinFactNeighborY="-2130">
        <dgm:presLayoutVars>
          <dgm:chMax val="1"/>
          <dgm:bulletEnabled val="1"/>
        </dgm:presLayoutVars>
      </dgm:prSet>
      <dgm:spPr/>
      <dgm:t>
        <a:bodyPr/>
        <a:lstStyle/>
        <a:p>
          <a:endParaRPr lang="vi-VN"/>
        </a:p>
      </dgm:t>
    </dgm:pt>
    <dgm:pt modelId="{B639EDC9-FA1F-4C48-8143-25124ECD241D}" type="pres">
      <dgm:prSet presAssocID="{BB9856A9-FA56-41C7-9C66-3A76AC466EC2}" presName="quadrant2" presStyleLbl="node1" presStyleIdx="1" presStyleCnt="4" custLinFactNeighborX="8436" custLinFactNeighborY="-3038">
        <dgm:presLayoutVars>
          <dgm:chMax val="1"/>
          <dgm:bulletEnabled val="1"/>
        </dgm:presLayoutVars>
      </dgm:prSet>
      <dgm:spPr/>
      <dgm:t>
        <a:bodyPr/>
        <a:lstStyle/>
        <a:p>
          <a:endParaRPr lang="vi-VN"/>
        </a:p>
      </dgm:t>
    </dgm:pt>
    <dgm:pt modelId="{AB856F75-7677-4EAE-B057-5CB5501151C1}" type="pres">
      <dgm:prSet presAssocID="{BB9856A9-FA56-41C7-9C66-3A76AC466EC2}" presName="quadrant3" presStyleLbl="node1" presStyleIdx="2" presStyleCnt="4" custLinFactNeighborX="2553" custLinFactNeighborY="16110">
        <dgm:presLayoutVars>
          <dgm:chMax val="1"/>
          <dgm:bulletEnabled val="1"/>
        </dgm:presLayoutVars>
      </dgm:prSet>
      <dgm:spPr/>
      <dgm:t>
        <a:bodyPr/>
        <a:lstStyle/>
        <a:p>
          <a:endParaRPr lang="vi-VN"/>
        </a:p>
      </dgm:t>
    </dgm:pt>
    <dgm:pt modelId="{033F68C5-F638-44F1-A1F5-EAF248F36F00}" type="pres">
      <dgm:prSet presAssocID="{BB9856A9-FA56-41C7-9C66-3A76AC466EC2}" presName="quadrant4" presStyleLbl="node1" presStyleIdx="3" presStyleCnt="4" custLinFactNeighborX="6888" custLinFactNeighborY="14131">
        <dgm:presLayoutVars>
          <dgm:chMax val="1"/>
          <dgm:bulletEnabled val="1"/>
        </dgm:presLayoutVars>
      </dgm:prSet>
      <dgm:spPr/>
      <dgm:t>
        <a:bodyPr/>
        <a:lstStyle/>
        <a:p>
          <a:endParaRPr lang="vi-VN"/>
        </a:p>
      </dgm:t>
    </dgm:pt>
    <dgm:pt modelId="{79DC5AEB-B861-444C-8824-8F00883A36E3}" type="pres">
      <dgm:prSet presAssocID="{BB9856A9-FA56-41C7-9C66-3A76AC466EC2}" presName="quadrantPlaceholder" presStyleCnt="0"/>
      <dgm:spPr/>
    </dgm:pt>
    <dgm:pt modelId="{41BB1464-91B3-4A13-85EB-D3A14B07E2F5}" type="pres">
      <dgm:prSet presAssocID="{BB9856A9-FA56-41C7-9C66-3A76AC466EC2}" presName="center1" presStyleLbl="fgShp" presStyleIdx="0" presStyleCnt="2" custLinFactNeighborX="14551" custLinFactNeighborY="-23182"/>
      <dgm:spPr/>
    </dgm:pt>
    <dgm:pt modelId="{7C4AC4E6-ECB0-4B4F-BA4A-1685E2B145FA}" type="pres">
      <dgm:prSet presAssocID="{BB9856A9-FA56-41C7-9C66-3A76AC466EC2}" presName="center2" presStyleLbl="fgShp" presStyleIdx="1" presStyleCnt="2" custLinFactNeighborX="12713" custLinFactNeighborY="41943"/>
      <dgm:spPr/>
    </dgm:pt>
  </dgm:ptLst>
  <dgm:cxnLst>
    <dgm:cxn modelId="{3C6F2111-8907-49B8-BFDE-3A6A5B708227}" type="presOf" srcId="{22AB1AAA-DB8B-400E-9EB9-04006C9CAFE9}" destId="{033F68C5-F638-44F1-A1F5-EAF248F36F00}" srcOrd="0" destOrd="0" presId="urn:microsoft.com/office/officeart/2005/8/layout/cycle4"/>
    <dgm:cxn modelId="{23B4F509-741E-40C1-AFE1-EE3997B247A8}" srcId="{BB9856A9-FA56-41C7-9C66-3A76AC466EC2}" destId="{22AB1AAA-DB8B-400E-9EB9-04006C9CAFE9}" srcOrd="3" destOrd="0" parTransId="{32CD6D2D-DD82-4AD0-869F-FB398E2E7452}" sibTransId="{AEF85619-1F2C-42A0-8790-DCB81C2B3E53}"/>
    <dgm:cxn modelId="{D3FEB9E5-5D39-453E-9233-E714B17CBF34}" srcId="{BB9856A9-FA56-41C7-9C66-3A76AC466EC2}" destId="{CA38C717-B9D5-41A2-B565-2243792B1488}" srcOrd="2" destOrd="0" parTransId="{E040009F-08C6-4535-9100-C86E16264C1D}" sibTransId="{0A8046DD-CF94-47C4-B307-86323B9D934F}"/>
    <dgm:cxn modelId="{27F1B18E-0135-42FF-BA0A-8EAD5DC5072A}" type="presOf" srcId="{13969347-EEB3-4609-898E-AC4A86A20A69}" destId="{780D6358-BB71-437E-9973-3457FCCEE8CB}" srcOrd="0" destOrd="0" presId="urn:microsoft.com/office/officeart/2005/8/layout/cycle4"/>
    <dgm:cxn modelId="{C2EA8D86-ABD2-441D-8759-0454EAD8F391}" srcId="{BB9856A9-FA56-41C7-9C66-3A76AC466EC2}" destId="{13969347-EEB3-4609-898E-AC4A86A20A69}" srcOrd="0" destOrd="0" parTransId="{7D325360-00DA-4DA8-B0C9-8819C194FB40}" sibTransId="{BB421ECC-55DB-4480-8885-E01BE29F92EA}"/>
    <dgm:cxn modelId="{2657C26B-373B-4858-8BFE-805FBAC598FF}" type="presOf" srcId="{BB9856A9-FA56-41C7-9C66-3A76AC466EC2}" destId="{C6D9071F-1E94-4562-AC90-2C9AACC106E5}" srcOrd="0" destOrd="0" presId="urn:microsoft.com/office/officeart/2005/8/layout/cycle4"/>
    <dgm:cxn modelId="{E1ECDFCF-E197-42A5-B385-8FACE86CF3F4}" srcId="{BB9856A9-FA56-41C7-9C66-3A76AC466EC2}" destId="{0C812DAA-C984-46DA-988E-647602AE7EC2}" srcOrd="1" destOrd="0" parTransId="{E4118AC9-73B0-4F4F-8A0C-E6D1FB354639}" sibTransId="{E2289C30-2460-496C-AFE5-C0364EE6EBA7}"/>
    <dgm:cxn modelId="{54EF55AB-B545-4B63-AA7B-E0149574FCB7}" type="presOf" srcId="{CA38C717-B9D5-41A2-B565-2243792B1488}" destId="{AB856F75-7677-4EAE-B057-5CB5501151C1}" srcOrd="0" destOrd="0" presId="urn:microsoft.com/office/officeart/2005/8/layout/cycle4"/>
    <dgm:cxn modelId="{0EA9A05E-204A-407D-BA6D-205B7E283FC3}" type="presOf" srcId="{0C812DAA-C984-46DA-988E-647602AE7EC2}" destId="{B639EDC9-FA1F-4C48-8143-25124ECD241D}" srcOrd="0" destOrd="0" presId="urn:microsoft.com/office/officeart/2005/8/layout/cycle4"/>
    <dgm:cxn modelId="{5790B62C-86A3-4741-AC9E-8CF508086E72}" type="presParOf" srcId="{C6D9071F-1E94-4562-AC90-2C9AACC106E5}" destId="{FAC83ABD-ACF2-4FB4-8D9B-47CB0A5858E8}" srcOrd="0" destOrd="0" presId="urn:microsoft.com/office/officeart/2005/8/layout/cycle4"/>
    <dgm:cxn modelId="{E6ECC942-F559-4F06-86DF-D68896ABD223}" type="presParOf" srcId="{FAC83ABD-ACF2-4FB4-8D9B-47CB0A5858E8}" destId="{332AAB43-7C1A-4E9A-976E-00D1DF5B7F04}" srcOrd="0" destOrd="0" presId="urn:microsoft.com/office/officeart/2005/8/layout/cycle4"/>
    <dgm:cxn modelId="{9040C718-D565-4363-9544-C02717014D00}" type="presParOf" srcId="{C6D9071F-1E94-4562-AC90-2C9AACC106E5}" destId="{5B244070-07EB-403A-B52A-74EE3DB101E2}" srcOrd="1" destOrd="0" presId="urn:microsoft.com/office/officeart/2005/8/layout/cycle4"/>
    <dgm:cxn modelId="{5DE42953-09E0-486D-9D00-B936060BB503}" type="presParOf" srcId="{5B244070-07EB-403A-B52A-74EE3DB101E2}" destId="{780D6358-BB71-437E-9973-3457FCCEE8CB}" srcOrd="0" destOrd="0" presId="urn:microsoft.com/office/officeart/2005/8/layout/cycle4"/>
    <dgm:cxn modelId="{C822BB6F-F398-4354-870A-BA67EF46A9F5}" type="presParOf" srcId="{5B244070-07EB-403A-B52A-74EE3DB101E2}" destId="{B639EDC9-FA1F-4C48-8143-25124ECD241D}" srcOrd="1" destOrd="0" presId="urn:microsoft.com/office/officeart/2005/8/layout/cycle4"/>
    <dgm:cxn modelId="{BFBF310C-C443-41E4-9EC6-F84798BE9318}" type="presParOf" srcId="{5B244070-07EB-403A-B52A-74EE3DB101E2}" destId="{AB856F75-7677-4EAE-B057-5CB5501151C1}" srcOrd="2" destOrd="0" presId="urn:microsoft.com/office/officeart/2005/8/layout/cycle4"/>
    <dgm:cxn modelId="{31F69096-4485-4CF4-A499-57885537AA79}" type="presParOf" srcId="{5B244070-07EB-403A-B52A-74EE3DB101E2}" destId="{033F68C5-F638-44F1-A1F5-EAF248F36F00}" srcOrd="3" destOrd="0" presId="urn:microsoft.com/office/officeart/2005/8/layout/cycle4"/>
    <dgm:cxn modelId="{39CE42D2-CA2A-426B-9652-EFA4A2936683}" type="presParOf" srcId="{5B244070-07EB-403A-B52A-74EE3DB101E2}" destId="{79DC5AEB-B861-444C-8824-8F00883A36E3}" srcOrd="4" destOrd="0" presId="urn:microsoft.com/office/officeart/2005/8/layout/cycle4"/>
    <dgm:cxn modelId="{6445CD44-944D-4CC8-ABFD-EA602A3C280B}" type="presParOf" srcId="{C6D9071F-1E94-4562-AC90-2C9AACC106E5}" destId="{41BB1464-91B3-4A13-85EB-D3A14B07E2F5}" srcOrd="2" destOrd="0" presId="urn:microsoft.com/office/officeart/2005/8/layout/cycle4"/>
    <dgm:cxn modelId="{7DF5B5C0-2C72-4F7A-ADD7-09CB9E7F4EFE}" type="presParOf" srcId="{C6D9071F-1E94-4562-AC90-2C9AACC106E5}" destId="{7C4AC4E6-ECB0-4B4F-BA4A-1685E2B145F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6FF0A-5511-45B1-BCAF-C52953F66A85}">
      <dsp:nvSpPr>
        <dsp:cNvPr id="0" name=""/>
        <dsp:cNvSpPr/>
      </dsp:nvSpPr>
      <dsp:spPr>
        <a:xfrm>
          <a:off x="4398460" y="3400459"/>
          <a:ext cx="4795127" cy="2556621"/>
        </a:xfrm>
        <a:prstGeom prst="roundRect">
          <a:avLst>
            <a:gd name="adj" fmla="val 10000"/>
          </a:avLst>
        </a:prstGeom>
        <a:solidFill>
          <a:srgbClr val="FFFF66">
            <a:alpha val="89804"/>
          </a:srgbClr>
        </a:solidFill>
        <a:ln w="9525" cap="flat" cmpd="sng" algn="ctr">
          <a:solidFill>
            <a:schemeClr val="accent5">
              <a:hueOff val="-6622584"/>
              <a:satOff val="26541"/>
              <a:lumOff val="575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lang="vi-VN" sz="2400" kern="1200" dirty="0">
            <a:latin typeface="+mj-lt"/>
          </a:endParaRPr>
        </a:p>
      </dsp:txBody>
      <dsp:txXfrm>
        <a:off x="5893160" y="4095775"/>
        <a:ext cx="3244267" cy="1805143"/>
      </dsp:txXfrm>
    </dsp:sp>
    <dsp:sp modelId="{72DE220B-E8B2-4507-AE6C-FA47E56CCCA6}">
      <dsp:nvSpPr>
        <dsp:cNvPr id="0" name=""/>
        <dsp:cNvSpPr/>
      </dsp:nvSpPr>
      <dsp:spPr>
        <a:xfrm>
          <a:off x="-114602" y="3477415"/>
          <a:ext cx="4295171" cy="2397641"/>
        </a:xfrm>
        <a:prstGeom prst="roundRect">
          <a:avLst>
            <a:gd name="adj" fmla="val 10000"/>
          </a:avLst>
        </a:prstGeom>
        <a:solidFill>
          <a:schemeClr val="accent6">
            <a:lumMod val="40000"/>
            <a:lumOff val="60000"/>
            <a:alpha val="90000"/>
          </a:schemeClr>
        </a:solidFill>
        <a:ln w="9525" cap="flat" cmpd="sng" algn="ctr">
          <a:solidFill>
            <a:schemeClr val="accent5">
              <a:hueOff val="-9933876"/>
              <a:satOff val="39811"/>
              <a:lumOff val="8628"/>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endParaRPr lang="vi-VN" sz="2400" kern="1200" dirty="0">
            <a:latin typeface="+mj-lt"/>
          </a:endParaRPr>
        </a:p>
      </dsp:txBody>
      <dsp:txXfrm>
        <a:off x="-61934" y="4129493"/>
        <a:ext cx="2901283" cy="1692895"/>
      </dsp:txXfrm>
    </dsp:sp>
    <dsp:sp modelId="{29DCB11C-6704-46F6-9356-330505D30A33}">
      <dsp:nvSpPr>
        <dsp:cNvPr id="0" name=""/>
        <dsp:cNvSpPr/>
      </dsp:nvSpPr>
      <dsp:spPr>
        <a:xfrm>
          <a:off x="4494841" y="-364901"/>
          <a:ext cx="4602367" cy="2813480"/>
        </a:xfrm>
        <a:prstGeom prst="roundRect">
          <a:avLst>
            <a:gd name="adj" fmla="val 10000"/>
          </a:avLst>
        </a:prstGeom>
        <a:solidFill>
          <a:srgbClr val="66FF33">
            <a:alpha val="90000"/>
          </a:srgbClr>
        </a:solidFill>
        <a:ln w="9525" cap="flat" cmpd="sng" algn="ctr">
          <a:solidFill>
            <a:schemeClr val="accent5">
              <a:hueOff val="-3311292"/>
              <a:satOff val="13270"/>
              <a:lumOff val="287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l" defTabSz="2266950">
            <a:lnSpc>
              <a:spcPct val="90000"/>
            </a:lnSpc>
            <a:spcBef>
              <a:spcPct val="0"/>
            </a:spcBef>
            <a:spcAft>
              <a:spcPct val="15000"/>
            </a:spcAft>
            <a:buChar char="••"/>
          </a:pPr>
          <a:endParaRPr lang="vi-VN" sz="5100" kern="1200" dirty="0"/>
        </a:p>
      </dsp:txBody>
      <dsp:txXfrm>
        <a:off x="5937354" y="-303098"/>
        <a:ext cx="3098051" cy="1986504"/>
      </dsp:txXfrm>
    </dsp:sp>
    <dsp:sp modelId="{9029CD13-0649-4B0B-A62F-5C6F8ACB7865}">
      <dsp:nvSpPr>
        <dsp:cNvPr id="0" name=""/>
        <dsp:cNvSpPr/>
      </dsp:nvSpPr>
      <dsp:spPr>
        <a:xfrm>
          <a:off x="-157092" y="-363009"/>
          <a:ext cx="4380151" cy="2809698"/>
        </a:xfrm>
        <a:prstGeom prst="roundRect">
          <a:avLst>
            <a:gd name="adj" fmla="val 10000"/>
          </a:avLst>
        </a:prstGeom>
        <a:solidFill>
          <a:srgbClr val="66FFFF">
            <a:alpha val="89804"/>
          </a:srgbClr>
        </a:soli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285750" lvl="1" indent="-285750" algn="l" defTabSz="2266950">
            <a:lnSpc>
              <a:spcPct val="90000"/>
            </a:lnSpc>
            <a:spcBef>
              <a:spcPct val="0"/>
            </a:spcBef>
            <a:spcAft>
              <a:spcPct val="15000"/>
            </a:spcAft>
            <a:buChar char="••"/>
          </a:pPr>
          <a:endParaRPr lang="vi-VN" sz="5100" kern="1200" dirty="0"/>
        </a:p>
      </dsp:txBody>
      <dsp:txXfrm>
        <a:off x="-95372" y="-301289"/>
        <a:ext cx="2942666" cy="1983833"/>
      </dsp:txXfrm>
    </dsp:sp>
    <dsp:sp modelId="{780D6358-BB71-437E-9973-3457FCCEE8CB}">
      <dsp:nvSpPr>
        <dsp:cNvPr id="0" name=""/>
        <dsp:cNvSpPr/>
      </dsp:nvSpPr>
      <dsp:spPr>
        <a:xfrm>
          <a:off x="1900347" y="368947"/>
          <a:ext cx="2558805" cy="2558805"/>
        </a:xfrm>
        <a:prstGeom prst="pieWedg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vi-VN" sz="2800" kern="1200" dirty="0">
            <a:solidFill>
              <a:schemeClr val="tx1"/>
            </a:solidFill>
            <a:latin typeface="+mj-lt"/>
          </a:endParaRPr>
        </a:p>
      </dsp:txBody>
      <dsp:txXfrm>
        <a:off x="2649804" y="1118404"/>
        <a:ext cx="1809348" cy="1809348"/>
      </dsp:txXfrm>
    </dsp:sp>
    <dsp:sp modelId="{B639EDC9-FA1F-4C48-8143-25124ECD241D}">
      <dsp:nvSpPr>
        <dsp:cNvPr id="0" name=""/>
        <dsp:cNvSpPr/>
      </dsp:nvSpPr>
      <dsp:spPr>
        <a:xfrm rot="5400000">
          <a:off x="4577342" y="368947"/>
          <a:ext cx="2558805" cy="2558805"/>
        </a:xfrm>
        <a:prstGeom prst="pieWedg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vi-VN" sz="6500" kern="1200" dirty="0">
            <a:solidFill>
              <a:schemeClr val="tx1"/>
            </a:solidFill>
            <a:latin typeface="+mj-lt"/>
          </a:endParaRPr>
        </a:p>
      </dsp:txBody>
      <dsp:txXfrm rot="-5400000">
        <a:off x="4577342" y="1118404"/>
        <a:ext cx="1809348" cy="1809348"/>
      </dsp:txXfrm>
    </dsp:sp>
    <dsp:sp modelId="{AB856F75-7677-4EAE-B057-5CB5501151C1}">
      <dsp:nvSpPr>
        <dsp:cNvPr id="0" name=""/>
        <dsp:cNvSpPr/>
      </dsp:nvSpPr>
      <dsp:spPr>
        <a:xfrm rot="10800000">
          <a:off x="4577342" y="3045942"/>
          <a:ext cx="2558805" cy="2558805"/>
        </a:xfrm>
        <a:prstGeom prst="pieWedg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vi-VN" sz="2800" kern="1200" dirty="0" smtClean="0">
            <a:solidFill>
              <a:schemeClr val="tx1"/>
            </a:solidFill>
            <a:latin typeface="+mj-lt"/>
          </a:endParaRPr>
        </a:p>
      </dsp:txBody>
      <dsp:txXfrm rot="10800000">
        <a:off x="4577342" y="3045942"/>
        <a:ext cx="1809348" cy="1809348"/>
      </dsp:txXfrm>
    </dsp:sp>
    <dsp:sp modelId="{033F68C5-F638-44F1-A1F5-EAF248F36F00}">
      <dsp:nvSpPr>
        <dsp:cNvPr id="0" name=""/>
        <dsp:cNvSpPr/>
      </dsp:nvSpPr>
      <dsp:spPr>
        <a:xfrm rot="16200000">
          <a:off x="1960479" y="2997376"/>
          <a:ext cx="2558805" cy="2558805"/>
        </a:xfrm>
        <a:prstGeom prst="pieWedg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endParaRPr lang="vi-VN" sz="2300" kern="1200" dirty="0" smtClean="0"/>
        </a:p>
      </dsp:txBody>
      <dsp:txXfrm rot="5400000">
        <a:off x="2709936" y="2997376"/>
        <a:ext cx="1809348" cy="1809348"/>
      </dsp:txXfrm>
    </dsp:sp>
    <dsp:sp modelId="{41BB1464-91B3-4A13-85EB-D3A14B07E2F5}">
      <dsp:nvSpPr>
        <dsp:cNvPr id="0" name=""/>
        <dsp:cNvSpPr/>
      </dsp:nvSpPr>
      <dsp:spPr>
        <a:xfrm>
          <a:off x="4076514" y="2454994"/>
          <a:ext cx="883467" cy="768232"/>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C4AC4E6-ECB0-4B4F-BA4A-1685E2B145FA}">
      <dsp:nvSpPr>
        <dsp:cNvPr id="0" name=""/>
        <dsp:cNvSpPr/>
      </dsp:nvSpPr>
      <dsp:spPr>
        <a:xfrm rot="10800000">
          <a:off x="4076514" y="2750468"/>
          <a:ext cx="883467" cy="768232"/>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D6358-BB71-437E-9973-3457FCCEE8CB}">
      <dsp:nvSpPr>
        <dsp:cNvPr id="0" name=""/>
        <dsp:cNvSpPr/>
      </dsp:nvSpPr>
      <dsp:spPr>
        <a:xfrm>
          <a:off x="1901232" y="285405"/>
          <a:ext cx="2586610" cy="2586610"/>
        </a:xfrm>
        <a:prstGeom prst="pieWedge">
          <a:avLst/>
        </a:prstGeom>
        <a:solidFill>
          <a:schemeClr val="bg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vi-VN" sz="2200" kern="1200" dirty="0" smtClean="0">
              <a:solidFill>
                <a:schemeClr val="tx1"/>
              </a:solidFill>
              <a:latin typeface="+mj-lt"/>
            </a:rPr>
            <a:t>Phá hoại thiên nhiên</a:t>
          </a:r>
        </a:p>
        <a:p>
          <a:pPr lvl="0" algn="ctr" defTabSz="977900">
            <a:lnSpc>
              <a:spcPct val="90000"/>
            </a:lnSpc>
            <a:spcBef>
              <a:spcPct val="0"/>
            </a:spcBef>
            <a:spcAft>
              <a:spcPct val="35000"/>
            </a:spcAft>
          </a:pPr>
          <a:endParaRPr lang="vi-VN" sz="2000" kern="1200" dirty="0">
            <a:solidFill>
              <a:schemeClr val="tx1"/>
            </a:solidFill>
            <a:latin typeface="+mj-lt"/>
          </a:endParaRPr>
        </a:p>
      </dsp:txBody>
      <dsp:txXfrm>
        <a:off x="2658833" y="1043006"/>
        <a:ext cx="1829009" cy="1829009"/>
      </dsp:txXfrm>
    </dsp:sp>
    <dsp:sp modelId="{B639EDC9-FA1F-4C48-8143-25124ECD241D}">
      <dsp:nvSpPr>
        <dsp:cNvPr id="0" name=""/>
        <dsp:cNvSpPr/>
      </dsp:nvSpPr>
      <dsp:spPr>
        <a:xfrm rot="5400000">
          <a:off x="4796191" y="261919"/>
          <a:ext cx="2586610" cy="2586610"/>
        </a:xfrm>
        <a:prstGeom prst="pieWedge">
          <a:avLst/>
        </a:prstGeom>
        <a:solidFill>
          <a:schemeClr val="bg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vi-VN" sz="2100" kern="1200" dirty="0" smtClean="0">
              <a:solidFill>
                <a:schemeClr val="tx1"/>
              </a:solidFill>
              <a:latin typeface="+mj-lt"/>
            </a:rPr>
            <a:t>Bản thân và các bạn bị ong đốt</a:t>
          </a:r>
        </a:p>
        <a:p>
          <a:pPr lvl="0" algn="ctr" defTabSz="933450">
            <a:lnSpc>
              <a:spcPct val="90000"/>
            </a:lnSpc>
            <a:spcBef>
              <a:spcPct val="0"/>
            </a:spcBef>
            <a:spcAft>
              <a:spcPct val="35000"/>
            </a:spcAft>
          </a:pPr>
          <a:endParaRPr lang="vi-VN" sz="2200" kern="1200" dirty="0" smtClean="0">
            <a:solidFill>
              <a:schemeClr val="tx1"/>
            </a:solidFill>
            <a:latin typeface="+mj-lt"/>
          </a:endParaRPr>
        </a:p>
        <a:p>
          <a:pPr lvl="0" algn="ctr" defTabSz="933450">
            <a:lnSpc>
              <a:spcPct val="90000"/>
            </a:lnSpc>
            <a:spcBef>
              <a:spcPct val="0"/>
            </a:spcBef>
            <a:spcAft>
              <a:spcPct val="35000"/>
            </a:spcAft>
          </a:pPr>
          <a:endParaRPr lang="vi-VN" sz="1800" kern="1200" dirty="0">
            <a:solidFill>
              <a:schemeClr val="tx1"/>
            </a:solidFill>
            <a:latin typeface="+mj-lt"/>
          </a:endParaRPr>
        </a:p>
      </dsp:txBody>
      <dsp:txXfrm rot="-5400000">
        <a:off x="4796191" y="1019520"/>
        <a:ext cx="1829009" cy="1829009"/>
      </dsp:txXfrm>
    </dsp:sp>
    <dsp:sp modelId="{AB856F75-7677-4EAE-B057-5CB5501151C1}">
      <dsp:nvSpPr>
        <dsp:cNvPr id="0" name=""/>
        <dsp:cNvSpPr/>
      </dsp:nvSpPr>
      <dsp:spPr>
        <a:xfrm rot="10800000">
          <a:off x="4644021" y="3463287"/>
          <a:ext cx="2586610" cy="2586610"/>
        </a:xfrm>
        <a:prstGeom prst="pieWedge">
          <a:avLst/>
        </a:prstGeom>
        <a:solidFill>
          <a:schemeClr val="bg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vi-VN" sz="2400" kern="1200" dirty="0" smtClean="0">
            <a:latin typeface="+mj-lt"/>
          </a:endParaRPr>
        </a:p>
        <a:p>
          <a:pPr lvl="0" algn="ctr" defTabSz="1066800">
            <a:lnSpc>
              <a:spcPct val="90000"/>
            </a:lnSpc>
            <a:spcBef>
              <a:spcPct val="0"/>
            </a:spcBef>
            <a:spcAft>
              <a:spcPct val="35000"/>
            </a:spcAft>
          </a:pPr>
          <a:r>
            <a:rPr lang="vi-VN" sz="2400" kern="1200" dirty="0" smtClean="0">
              <a:solidFill>
                <a:schemeClr val="tx1"/>
              </a:solidFill>
              <a:latin typeface="+mj-lt"/>
            </a:rPr>
            <a:t>Gây mất trật tự</a:t>
          </a:r>
          <a:endParaRPr lang="vi-VN" sz="2400" kern="1200" dirty="0">
            <a:solidFill>
              <a:schemeClr val="tx1"/>
            </a:solidFill>
            <a:latin typeface="+mj-lt"/>
          </a:endParaRPr>
        </a:p>
      </dsp:txBody>
      <dsp:txXfrm rot="10800000">
        <a:off x="4644021" y="3463287"/>
        <a:ext cx="1829009" cy="1829009"/>
      </dsp:txXfrm>
    </dsp:sp>
    <dsp:sp modelId="{033F68C5-F638-44F1-A1F5-EAF248F36F00}">
      <dsp:nvSpPr>
        <dsp:cNvPr id="0" name=""/>
        <dsp:cNvSpPr/>
      </dsp:nvSpPr>
      <dsp:spPr>
        <a:xfrm rot="16200000">
          <a:off x="2050066" y="3412098"/>
          <a:ext cx="2586610" cy="2586610"/>
        </a:xfrm>
        <a:prstGeom prst="pieWedge">
          <a:avLst/>
        </a:prstGeom>
        <a:solidFill>
          <a:schemeClr val="bg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endParaRPr lang="vi-VN" sz="3100" kern="1200" dirty="0" smtClean="0">
            <a:solidFill>
              <a:schemeClr val="tx1"/>
            </a:solidFill>
            <a:latin typeface="+mj-lt"/>
          </a:endParaRPr>
        </a:p>
        <a:p>
          <a:pPr lvl="0" algn="ctr" defTabSz="1377950">
            <a:lnSpc>
              <a:spcPct val="90000"/>
            </a:lnSpc>
            <a:spcBef>
              <a:spcPct val="0"/>
            </a:spcBef>
            <a:spcAft>
              <a:spcPct val="35000"/>
            </a:spcAft>
          </a:pPr>
          <a:r>
            <a:rPr lang="vi-VN" sz="3100" kern="1200" dirty="0" smtClean="0">
              <a:solidFill>
                <a:schemeClr val="tx1"/>
              </a:solidFill>
              <a:latin typeface="+mj-lt"/>
            </a:rPr>
            <a:t>Có thể mất giày</a:t>
          </a:r>
          <a:endParaRPr lang="vi-VN" sz="3100" kern="1200" dirty="0">
            <a:solidFill>
              <a:schemeClr val="tx1"/>
            </a:solidFill>
            <a:latin typeface="+mj-lt"/>
          </a:endParaRPr>
        </a:p>
      </dsp:txBody>
      <dsp:txXfrm rot="5400000">
        <a:off x="2807667" y="3412098"/>
        <a:ext cx="1829009" cy="1829009"/>
      </dsp:txXfrm>
    </dsp:sp>
    <dsp:sp modelId="{41BB1464-91B3-4A13-85EB-D3A14B07E2F5}">
      <dsp:nvSpPr>
        <dsp:cNvPr id="0" name=""/>
        <dsp:cNvSpPr/>
      </dsp:nvSpPr>
      <dsp:spPr>
        <a:xfrm>
          <a:off x="4201664" y="2269188"/>
          <a:ext cx="893067" cy="776580"/>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C4AC4E6-ECB0-4B4F-BA4A-1685E2B145FA}">
      <dsp:nvSpPr>
        <dsp:cNvPr id="0" name=""/>
        <dsp:cNvSpPr/>
      </dsp:nvSpPr>
      <dsp:spPr>
        <a:xfrm rot="10800000">
          <a:off x="4185249" y="3073621"/>
          <a:ext cx="893067" cy="776580"/>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EF4A92-E8AF-453B-BB21-CAE472BBB5F0}" type="datetimeFigureOut">
              <a:rPr lang="en-US" smtClean="0"/>
              <a:t>3/19/2022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FAD562-50C8-4FD6-BF79-66A0BD3316E1}" type="slidenum">
              <a:rPr lang="en-US" smtClean="0"/>
              <a:t>‹#›</a:t>
            </a:fld>
            <a:endParaRPr lang="en-US"/>
          </a:p>
        </p:txBody>
      </p:sp>
    </p:spTree>
    <p:extLst>
      <p:ext uri="{BB962C8B-B14F-4D97-AF65-F5344CB8AC3E}">
        <p14:creationId xmlns:p14="http://schemas.microsoft.com/office/powerpoint/2010/main" val="233379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FAD562-50C8-4FD6-BF79-66A0BD3316E1}" type="slidenum">
              <a:rPr lang="en-US" smtClean="0"/>
              <a:t>31</a:t>
            </a:fld>
            <a:endParaRPr lang="en-US"/>
          </a:p>
        </p:txBody>
      </p:sp>
    </p:spTree>
    <p:extLst>
      <p:ext uri="{BB962C8B-B14F-4D97-AF65-F5344CB8AC3E}">
        <p14:creationId xmlns:p14="http://schemas.microsoft.com/office/powerpoint/2010/main" val="162382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FAD562-50C8-4FD6-BF79-66A0BD3316E1}" type="slidenum">
              <a:rPr lang="en-US" smtClean="0"/>
              <a:t>32</a:t>
            </a:fld>
            <a:endParaRPr lang="en-US"/>
          </a:p>
        </p:txBody>
      </p:sp>
    </p:spTree>
    <p:extLst>
      <p:ext uri="{BB962C8B-B14F-4D97-AF65-F5344CB8AC3E}">
        <p14:creationId xmlns:p14="http://schemas.microsoft.com/office/powerpoint/2010/main" val="162382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FAD562-50C8-4FD6-BF79-66A0BD3316E1}" type="slidenum">
              <a:rPr lang="en-US" smtClean="0"/>
              <a:t>33</a:t>
            </a:fld>
            <a:endParaRPr lang="en-US"/>
          </a:p>
        </p:txBody>
      </p:sp>
    </p:spTree>
    <p:extLst>
      <p:ext uri="{BB962C8B-B14F-4D97-AF65-F5344CB8AC3E}">
        <p14:creationId xmlns:p14="http://schemas.microsoft.com/office/powerpoint/2010/main" val="162382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FAD562-50C8-4FD6-BF79-66A0BD3316E1}" type="slidenum">
              <a:rPr lang="en-US" smtClean="0"/>
              <a:t>34</a:t>
            </a:fld>
            <a:endParaRPr lang="en-US"/>
          </a:p>
        </p:txBody>
      </p:sp>
    </p:spTree>
    <p:extLst>
      <p:ext uri="{BB962C8B-B14F-4D97-AF65-F5344CB8AC3E}">
        <p14:creationId xmlns:p14="http://schemas.microsoft.com/office/powerpoint/2010/main" val="162382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C0EA96-4AED-4E20-9455-59D6E2985FD8}"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84292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0EA96-4AED-4E20-9455-59D6E2985FD8}"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417337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0EA96-4AED-4E20-9455-59D6E2985FD8}"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4155079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C0EA96-4AED-4E20-9455-59D6E2985FD8}"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44579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C0EA96-4AED-4E20-9455-59D6E2985FD8}"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408485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C0EA96-4AED-4E20-9455-59D6E2985FD8}"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213914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C0EA96-4AED-4E20-9455-59D6E2985FD8}"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2778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C0EA96-4AED-4E20-9455-59D6E2985FD8}"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325552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0EA96-4AED-4E20-9455-59D6E2985FD8}"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470097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0EA96-4AED-4E20-9455-59D6E2985FD8}"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27725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C0EA96-4AED-4E20-9455-59D6E2985FD8}"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C6E37-1C05-4D26-8EBB-9C48C398C1EC}" type="slidenum">
              <a:rPr lang="en-US" smtClean="0"/>
              <a:t>‹#›</a:t>
            </a:fld>
            <a:endParaRPr lang="en-US"/>
          </a:p>
        </p:txBody>
      </p:sp>
    </p:spTree>
    <p:extLst>
      <p:ext uri="{BB962C8B-B14F-4D97-AF65-F5344CB8AC3E}">
        <p14:creationId xmlns:p14="http://schemas.microsoft.com/office/powerpoint/2010/main" val="1283675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0EA96-4AED-4E20-9455-59D6E2985FD8}" type="datetimeFigureOut">
              <a:rPr lang="en-US" smtClean="0"/>
              <a:t>3/19/2022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C6E37-1C05-4D26-8EBB-9C48C398C1EC}" type="slidenum">
              <a:rPr lang="en-US" smtClean="0"/>
              <a:t>‹#›</a:t>
            </a:fld>
            <a:endParaRPr lang="en-US"/>
          </a:p>
        </p:txBody>
      </p:sp>
    </p:spTree>
    <p:extLst>
      <p:ext uri="{BB962C8B-B14F-4D97-AF65-F5344CB8AC3E}">
        <p14:creationId xmlns:p14="http://schemas.microsoft.com/office/powerpoint/2010/main" val="6903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13.pn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0.jpeg"/><Relationship Id="rId3" Type="http://schemas.openxmlformats.org/officeDocument/2006/relationships/slide" Target="slide13.xml"/><Relationship Id="rId7" Type="http://schemas.openxmlformats.org/officeDocument/2006/relationships/image" Target="../media/image6.png"/><Relationship Id="rId12" Type="http://schemas.openxmlformats.org/officeDocument/2006/relationships/slide" Target="slide20.xml"/><Relationship Id="rId17" Type="http://schemas.openxmlformats.org/officeDocument/2006/relationships/image" Target="../media/image7.png"/><Relationship Id="rId2" Type="http://schemas.openxmlformats.org/officeDocument/2006/relationships/image" Target="../media/image1.jpeg"/><Relationship Id="rId16"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slide" Target="slide15.xml"/><Relationship Id="rId11" Type="http://schemas.openxmlformats.org/officeDocument/2006/relationships/image" Target="../media/image9.jpeg"/><Relationship Id="rId5" Type="http://schemas.openxmlformats.org/officeDocument/2006/relationships/image" Target="../media/image13.png"/><Relationship Id="rId15" Type="http://schemas.openxmlformats.org/officeDocument/2006/relationships/image" Target="../media/image11.jpeg"/><Relationship Id="rId10" Type="http://schemas.openxmlformats.org/officeDocument/2006/relationships/slide" Target="slide18.xml"/><Relationship Id="rId4" Type="http://schemas.openxmlformats.org/officeDocument/2006/relationships/image" Target="../media/image12.png"/><Relationship Id="rId9" Type="http://schemas.openxmlformats.org/officeDocument/2006/relationships/image" Target="../media/image8.jpeg"/><Relationship Id="rId14" Type="http://schemas.openxmlformats.org/officeDocument/2006/relationships/slide" Target="slide21.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1.xml"/><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76200"/>
            <a:ext cx="9144000" cy="2031325"/>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smtClean="0">
              <a:solidFill>
                <a:srgbClr val="FF0000"/>
              </a:solidFill>
              <a:latin typeface="Sitka Subheading" pitchFamily="2" charset="0"/>
            </a:endParaRPr>
          </a:p>
          <a:p>
            <a:pPr algn="ctr">
              <a:lnSpc>
                <a:spcPct val="150000"/>
              </a:lnSpc>
            </a:pPr>
            <a:r>
              <a:rPr lang="en-US" sz="2400" dirty="0" smtClean="0">
                <a:latin typeface="Sitka Subheading" pitchFamily="2" charset="0"/>
              </a:rPr>
              <a:t>( </a:t>
            </a:r>
            <a:r>
              <a:rPr lang="en-US" sz="2400" dirty="0" err="1" smtClean="0">
                <a:latin typeface="Sitka Subheading" pitchFamily="2" charset="0"/>
              </a:rPr>
              <a:t>Thời</a:t>
            </a:r>
            <a:r>
              <a:rPr lang="en-US" sz="2400" dirty="0" smtClean="0">
                <a:latin typeface="Sitka Subheading" pitchFamily="2" charset="0"/>
              </a:rPr>
              <a:t> </a:t>
            </a:r>
            <a:r>
              <a:rPr lang="en-US" sz="2400" dirty="0" err="1" smtClean="0">
                <a:latin typeface="Sitka Subheading" pitchFamily="2" charset="0"/>
              </a:rPr>
              <a:t>lượng</a:t>
            </a:r>
            <a:r>
              <a:rPr lang="en-US" sz="2400" dirty="0" smtClean="0">
                <a:latin typeface="Sitka Subheading" pitchFamily="2" charset="0"/>
              </a:rPr>
              <a:t> 3 </a:t>
            </a:r>
            <a:r>
              <a:rPr lang="en-US" sz="2400" dirty="0" err="1" smtClean="0">
                <a:latin typeface="Sitka Subheading" pitchFamily="2" charset="0"/>
              </a:rPr>
              <a:t>tiết</a:t>
            </a:r>
            <a:r>
              <a:rPr lang="en-US" sz="2400" dirty="0" smtClean="0">
                <a:latin typeface="Sitka Subheading" pitchFamily="2" charset="0"/>
              </a:rPr>
              <a:t>)</a:t>
            </a:r>
            <a:endParaRPr lang="en-US" sz="2400" dirty="0">
              <a:latin typeface="Sitka Subheading" pitchFamily="2" charset="0"/>
            </a:endParaRPr>
          </a:p>
        </p:txBody>
      </p:sp>
      <p:sp>
        <p:nvSpPr>
          <p:cNvPr id="7" name="TextBox 6"/>
          <p:cNvSpPr txBox="1"/>
          <p:nvPr/>
        </p:nvSpPr>
        <p:spPr>
          <a:xfrm>
            <a:off x="228600" y="2209800"/>
            <a:ext cx="8762999" cy="3970318"/>
          </a:xfrm>
          <a:prstGeom prst="rect">
            <a:avLst/>
          </a:prstGeom>
          <a:solidFill>
            <a:schemeClr val="bg1"/>
          </a:solidFill>
          <a:ln w="28575">
            <a:solidFill>
              <a:schemeClr val="accent1">
                <a:lumMod val="40000"/>
                <a:lumOff val="60000"/>
              </a:schemeClr>
            </a:solidFill>
          </a:ln>
        </p:spPr>
        <p:txBody>
          <a:bodyPr wrap="square" rtlCol="0">
            <a:spAutoFit/>
          </a:bodyPr>
          <a:lstStyle/>
          <a:p>
            <a:pPr>
              <a:lnSpc>
                <a:spcPct val="150000"/>
              </a:lnSpc>
            </a:pPr>
            <a:r>
              <a:rPr lang="en-US" sz="2400" b="1" dirty="0" smtClean="0">
                <a:solidFill>
                  <a:srgbClr val="0070C0"/>
                </a:solidFill>
                <a:latin typeface="Sitka Subheading" pitchFamily="2" charset="0"/>
              </a:rPr>
              <a:t>I/ </a:t>
            </a:r>
            <a:r>
              <a:rPr lang="en-US" sz="2400" b="1" dirty="0" err="1" smtClean="0">
                <a:solidFill>
                  <a:srgbClr val="0070C0"/>
                </a:solidFill>
                <a:latin typeface="Sitka Subheading" pitchFamily="2" charset="0"/>
              </a:rPr>
              <a:t>Khởi</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động</a:t>
            </a:r>
            <a:r>
              <a:rPr lang="en-US" sz="2400" b="1" dirty="0" smtClean="0">
                <a:solidFill>
                  <a:srgbClr val="0070C0"/>
                </a:solidFill>
                <a:latin typeface="Sitka Subheading" pitchFamily="2" charset="0"/>
              </a:rPr>
              <a:t>: </a:t>
            </a:r>
            <a:r>
              <a:rPr lang="en-US" sz="2400" dirty="0" err="1" smtClean="0">
                <a:latin typeface="Sitka Subheading" pitchFamily="2" charset="0"/>
              </a:rPr>
              <a:t>Em</a:t>
            </a:r>
            <a:r>
              <a:rPr lang="en-US" sz="2400" dirty="0" smtClean="0">
                <a:latin typeface="Sitka Subheading" pitchFamily="2" charset="0"/>
              </a:rPr>
              <a:t> </a:t>
            </a:r>
            <a:r>
              <a:rPr lang="en-US" sz="2400" dirty="0" err="1" smtClean="0">
                <a:latin typeface="Sitka Subheading" pitchFamily="2" charset="0"/>
              </a:rPr>
              <a:t>hãy</a:t>
            </a:r>
            <a:r>
              <a:rPr lang="en-US" sz="2400" dirty="0" smtClean="0">
                <a:latin typeface="Sitka Subheading" pitchFamily="2" charset="0"/>
              </a:rPr>
              <a:t> </a:t>
            </a:r>
            <a:r>
              <a:rPr lang="en-US" sz="2400" dirty="0" err="1" smtClean="0">
                <a:latin typeface="Sitka Subheading" pitchFamily="2" charset="0"/>
              </a:rPr>
              <a:t>đọc</a:t>
            </a:r>
            <a:r>
              <a:rPr lang="en-US" sz="2400" dirty="0" smtClean="0">
                <a:latin typeface="Sitka Subheading" pitchFamily="2" charset="0"/>
              </a:rPr>
              <a:t> </a:t>
            </a:r>
            <a:r>
              <a:rPr lang="en-US" sz="2400" dirty="0" err="1" smtClean="0">
                <a:latin typeface="Sitka Subheading" pitchFamily="2" charset="0"/>
              </a:rPr>
              <a:t>câu</a:t>
            </a:r>
            <a:r>
              <a:rPr lang="en-US" sz="2400" dirty="0" smtClean="0">
                <a:latin typeface="Sitka Subheading" pitchFamily="2" charset="0"/>
              </a:rPr>
              <a:t> </a:t>
            </a:r>
            <a:r>
              <a:rPr lang="en-US" sz="2400" dirty="0" err="1" smtClean="0">
                <a:latin typeface="Sitka Subheading" pitchFamily="2" charset="0"/>
              </a:rPr>
              <a:t>ca</a:t>
            </a:r>
            <a:r>
              <a:rPr lang="en-US" sz="2400" dirty="0" smtClean="0">
                <a:latin typeface="Sitka Subheading" pitchFamily="2" charset="0"/>
              </a:rPr>
              <a:t> </a:t>
            </a:r>
            <a:r>
              <a:rPr lang="en-US" sz="2400" dirty="0" err="1" smtClean="0">
                <a:latin typeface="Sitka Subheading" pitchFamily="2" charset="0"/>
              </a:rPr>
              <a:t>dao</a:t>
            </a:r>
            <a:r>
              <a:rPr lang="en-US" sz="2400" dirty="0" smtClean="0">
                <a:latin typeface="Sitka Subheading" pitchFamily="2" charset="0"/>
              </a:rPr>
              <a:t> </a:t>
            </a:r>
            <a:r>
              <a:rPr lang="en-US" sz="2400" dirty="0" err="1" smtClean="0">
                <a:latin typeface="Sitka Subheading" pitchFamily="2" charset="0"/>
              </a:rPr>
              <a:t>sau</a:t>
            </a:r>
            <a:r>
              <a:rPr lang="en-US" sz="2400" dirty="0" smtClean="0">
                <a:latin typeface="Sitka Subheading" pitchFamily="2" charset="0"/>
              </a:rPr>
              <a:t> </a:t>
            </a:r>
            <a:r>
              <a:rPr lang="en-US" sz="2400" dirty="0" err="1" smtClean="0">
                <a:latin typeface="Sitka Subheading" pitchFamily="2" charset="0"/>
              </a:rPr>
              <a:t>và</a:t>
            </a:r>
            <a:r>
              <a:rPr lang="en-US" sz="2400" dirty="0" smtClean="0">
                <a:latin typeface="Sitka Subheading" pitchFamily="2" charset="0"/>
              </a:rPr>
              <a:t> </a:t>
            </a:r>
            <a:r>
              <a:rPr lang="en-US" sz="2400" dirty="0" err="1" smtClean="0">
                <a:latin typeface="Sitka Subheading" pitchFamily="2" charset="0"/>
              </a:rPr>
              <a:t>trả</a:t>
            </a:r>
            <a:r>
              <a:rPr lang="en-US" sz="2400" dirty="0" smtClean="0">
                <a:latin typeface="Sitka Subheading" pitchFamily="2" charset="0"/>
              </a:rPr>
              <a:t> </a:t>
            </a:r>
            <a:r>
              <a:rPr lang="en-US" sz="2400" dirty="0" err="1" smtClean="0">
                <a:latin typeface="Sitka Subheading" pitchFamily="2" charset="0"/>
              </a:rPr>
              <a:t>lời</a:t>
            </a:r>
            <a:r>
              <a:rPr lang="en-US" sz="2400" dirty="0" smtClean="0">
                <a:latin typeface="Sitka Subheading" pitchFamily="2" charset="0"/>
              </a:rPr>
              <a:t> </a:t>
            </a:r>
            <a:r>
              <a:rPr lang="en-US" sz="2400" dirty="0" err="1" smtClean="0">
                <a:latin typeface="Sitka Subheading" pitchFamily="2" charset="0"/>
              </a:rPr>
              <a:t>câu</a:t>
            </a:r>
            <a:r>
              <a:rPr lang="en-US" sz="2400" dirty="0" smtClean="0">
                <a:latin typeface="Sitka Subheading" pitchFamily="2" charset="0"/>
              </a:rPr>
              <a:t> </a:t>
            </a:r>
            <a:r>
              <a:rPr lang="en-US" sz="2400" dirty="0" err="1" smtClean="0">
                <a:latin typeface="Sitka Subheading" pitchFamily="2" charset="0"/>
              </a:rPr>
              <a:t>hỏi</a:t>
            </a:r>
            <a:endParaRPr lang="en-US" sz="2400" b="1" dirty="0" smtClean="0">
              <a:latin typeface="Sitka Subheading" pitchFamily="2" charset="0"/>
            </a:endParaRPr>
          </a:p>
          <a:p>
            <a:pPr>
              <a:lnSpc>
                <a:spcPct val="150000"/>
              </a:lnSpc>
            </a:pPr>
            <a:r>
              <a:rPr lang="en-US" sz="2400" b="1" dirty="0" smtClean="0">
                <a:solidFill>
                  <a:srgbClr val="0070C0"/>
                </a:solidFill>
                <a:latin typeface="Sitka Subheading" pitchFamily="2" charset="0"/>
              </a:rPr>
              <a:t>II/ </a:t>
            </a:r>
            <a:r>
              <a:rPr lang="en-US" sz="2400" b="1" dirty="0" err="1" smtClean="0">
                <a:solidFill>
                  <a:srgbClr val="0070C0"/>
                </a:solidFill>
                <a:latin typeface="Sitka Subheading" pitchFamily="2" charset="0"/>
              </a:rPr>
              <a:t>Khám</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phá</a:t>
            </a:r>
            <a:r>
              <a:rPr lang="en-US" sz="2400" b="1" dirty="0" smtClean="0">
                <a:solidFill>
                  <a:srgbClr val="0070C0"/>
                </a:solidFill>
                <a:latin typeface="Sitka Subheading" pitchFamily="2" charset="0"/>
              </a:rPr>
              <a:t> </a:t>
            </a:r>
          </a:p>
          <a:p>
            <a:pPr>
              <a:lnSpc>
                <a:spcPct val="150000"/>
              </a:lnSpc>
            </a:pPr>
            <a:r>
              <a:rPr lang="en-US" sz="2400" dirty="0" smtClean="0">
                <a:latin typeface="Sitka Subheading" pitchFamily="2" charset="0"/>
              </a:rPr>
              <a:t>1/ </a:t>
            </a:r>
            <a:r>
              <a:rPr lang="en-US" sz="2400" dirty="0" err="1" smtClean="0">
                <a:latin typeface="Sitka Subheading" pitchFamily="2" charset="0"/>
              </a:rPr>
              <a:t>Khái</a:t>
            </a:r>
            <a:r>
              <a:rPr lang="en-US" sz="2400" dirty="0" smtClean="0">
                <a:latin typeface="Sitka Subheading" pitchFamily="2" charset="0"/>
              </a:rPr>
              <a:t> </a:t>
            </a:r>
            <a:r>
              <a:rPr lang="en-US" sz="2400" dirty="0" err="1" smtClean="0">
                <a:latin typeface="Sitka Subheading" pitchFamily="2" charset="0"/>
              </a:rPr>
              <a:t>niệm</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endParaRPr lang="en-US" sz="2400" dirty="0" smtClean="0">
              <a:latin typeface="Sitka Subheading" pitchFamily="2" charset="0"/>
            </a:endParaRPr>
          </a:p>
          <a:p>
            <a:pPr>
              <a:lnSpc>
                <a:spcPct val="150000"/>
              </a:lnSpc>
            </a:pPr>
            <a:r>
              <a:rPr lang="en-US" sz="2400" dirty="0" smtClean="0">
                <a:latin typeface="Sitka Subheading" pitchFamily="2" charset="0"/>
              </a:rPr>
              <a:t>2/ </a:t>
            </a:r>
            <a:r>
              <a:rPr lang="en-US" sz="2400" dirty="0" err="1" smtClean="0">
                <a:latin typeface="Sitka Subheading" pitchFamily="2" charset="0"/>
              </a:rPr>
              <a:t>Một</a:t>
            </a:r>
            <a:r>
              <a:rPr lang="en-US" sz="2400" dirty="0" smtClean="0">
                <a:latin typeface="Sitka Subheading" pitchFamily="2" charset="0"/>
              </a:rPr>
              <a:t> </a:t>
            </a:r>
            <a:r>
              <a:rPr lang="en-US" sz="2400" dirty="0" err="1" smtClean="0">
                <a:latin typeface="Sitka Subheading" pitchFamily="2" charset="0"/>
              </a:rPr>
              <a:t>số</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thường</a:t>
            </a:r>
            <a:r>
              <a:rPr lang="en-US" sz="2400" dirty="0" smtClean="0">
                <a:latin typeface="Sitka Subheading" pitchFamily="2" charset="0"/>
              </a:rPr>
              <a:t> </a:t>
            </a:r>
            <a:r>
              <a:rPr lang="en-US" sz="2400" dirty="0" err="1" smtClean="0">
                <a:latin typeface="Sitka Subheading" pitchFamily="2" charset="0"/>
              </a:rPr>
              <a:t>gặp</a:t>
            </a:r>
            <a:endParaRPr lang="en-US" sz="2400" dirty="0" smtClean="0">
              <a:latin typeface="Sitka Subheading" pitchFamily="2" charset="0"/>
            </a:endParaRPr>
          </a:p>
          <a:p>
            <a:pPr>
              <a:lnSpc>
                <a:spcPct val="150000"/>
              </a:lnSpc>
            </a:pPr>
            <a:r>
              <a:rPr lang="en-US" sz="2400" dirty="0" smtClean="0">
                <a:latin typeface="Sitka Subheading" pitchFamily="2" charset="0"/>
              </a:rPr>
              <a:t>3/ </a:t>
            </a:r>
            <a:r>
              <a:rPr lang="en-US" sz="2400" dirty="0" err="1" smtClean="0">
                <a:latin typeface="Sitka Subheading" pitchFamily="2" charset="0"/>
              </a:rPr>
              <a:t>Cách</a:t>
            </a:r>
            <a:r>
              <a:rPr lang="en-US" sz="2400" dirty="0" smtClean="0">
                <a:latin typeface="Sitka Subheading" pitchFamily="2" charset="0"/>
              </a:rPr>
              <a:t> </a:t>
            </a:r>
            <a:r>
              <a:rPr lang="en-US" sz="2400" dirty="0" err="1" smtClean="0">
                <a:latin typeface="Sitka Subheading" pitchFamily="2" charset="0"/>
              </a:rPr>
              <a:t>ứng</a:t>
            </a:r>
            <a:r>
              <a:rPr lang="en-US" sz="2400" dirty="0" smtClean="0">
                <a:latin typeface="Sitka Subheading" pitchFamily="2" charset="0"/>
              </a:rPr>
              <a:t> </a:t>
            </a:r>
            <a:r>
              <a:rPr lang="en-US" sz="2400" dirty="0" err="1" smtClean="0">
                <a:latin typeface="Sitka Subheading" pitchFamily="2" charset="0"/>
              </a:rPr>
              <a:t>phó</a:t>
            </a:r>
            <a:r>
              <a:rPr lang="en-US" sz="2400" dirty="0" smtClean="0">
                <a:latin typeface="Sitka Subheading" pitchFamily="2" charset="0"/>
              </a:rPr>
              <a:t> </a:t>
            </a:r>
            <a:r>
              <a:rPr lang="en-US" sz="2400" dirty="0" err="1" smtClean="0">
                <a:latin typeface="Sitka Subheading" pitchFamily="2" charset="0"/>
              </a:rPr>
              <a:t>với</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thường</a:t>
            </a:r>
            <a:r>
              <a:rPr lang="en-US" sz="2400" dirty="0" smtClean="0">
                <a:latin typeface="Sitka Subheading" pitchFamily="2" charset="0"/>
              </a:rPr>
              <a:t> </a:t>
            </a:r>
            <a:r>
              <a:rPr lang="en-US" sz="2400" dirty="0" err="1" smtClean="0">
                <a:latin typeface="Sitka Subheading" pitchFamily="2" charset="0"/>
              </a:rPr>
              <a:t>gặp</a:t>
            </a:r>
            <a:endParaRPr lang="en-US" sz="2400" dirty="0" smtClean="0">
              <a:latin typeface="Sitka Subheading" pitchFamily="2" charset="0"/>
            </a:endParaRPr>
          </a:p>
          <a:p>
            <a:pPr>
              <a:lnSpc>
                <a:spcPct val="150000"/>
              </a:lnSpc>
            </a:pPr>
            <a:r>
              <a:rPr lang="en-US" sz="2400" b="1" dirty="0" smtClean="0">
                <a:solidFill>
                  <a:srgbClr val="0070C0"/>
                </a:solidFill>
                <a:latin typeface="Sitka Subheading" pitchFamily="2" charset="0"/>
              </a:rPr>
              <a:t>III/ </a:t>
            </a:r>
            <a:r>
              <a:rPr lang="en-US" sz="2400" b="1" dirty="0" err="1" smtClean="0">
                <a:solidFill>
                  <a:srgbClr val="0070C0"/>
                </a:solidFill>
                <a:latin typeface="Sitka Subheading" pitchFamily="2" charset="0"/>
              </a:rPr>
              <a:t>Luyện</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tập</a:t>
            </a:r>
            <a:endParaRPr lang="en-US" sz="2400" b="1" dirty="0" smtClean="0">
              <a:solidFill>
                <a:srgbClr val="0070C0"/>
              </a:solidFill>
              <a:latin typeface="Sitka Subheading" pitchFamily="2" charset="0"/>
            </a:endParaRPr>
          </a:p>
          <a:p>
            <a:pPr>
              <a:lnSpc>
                <a:spcPct val="150000"/>
              </a:lnSpc>
            </a:pPr>
            <a:r>
              <a:rPr lang="en-US" sz="2400" b="1" dirty="0" smtClean="0">
                <a:solidFill>
                  <a:srgbClr val="0070C0"/>
                </a:solidFill>
                <a:latin typeface="Sitka Subheading" pitchFamily="2" charset="0"/>
              </a:rPr>
              <a:t>IV/ </a:t>
            </a:r>
            <a:r>
              <a:rPr lang="en-US" sz="2400" b="1" dirty="0" err="1" smtClean="0">
                <a:solidFill>
                  <a:srgbClr val="0070C0"/>
                </a:solidFill>
                <a:latin typeface="Sitka Subheading" pitchFamily="2" charset="0"/>
              </a:rPr>
              <a:t>Vận</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dụng</a:t>
            </a:r>
            <a:endParaRPr lang="en-US" sz="2400" b="1" dirty="0">
              <a:solidFill>
                <a:srgbClr val="0070C0"/>
              </a:solidFill>
              <a:latin typeface="Sitka Subheading" pitchFamily="2" charset="0"/>
            </a:endParaRPr>
          </a:p>
        </p:txBody>
      </p:sp>
    </p:spTree>
    <p:extLst>
      <p:ext uri="{BB962C8B-B14F-4D97-AF65-F5344CB8AC3E}">
        <p14:creationId xmlns:p14="http://schemas.microsoft.com/office/powerpoint/2010/main" val="39830592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535138" y="76200"/>
            <a:ext cx="4170462" cy="523220"/>
          </a:xfrm>
          <a:prstGeom prst="rect">
            <a:avLst/>
          </a:prstGeom>
          <a:solidFill>
            <a:schemeClr val="bg1"/>
          </a:solidFill>
        </p:spPr>
        <p:txBody>
          <a:bodyPr wrap="square" rtlCol="0">
            <a:spAutoFit/>
          </a:bodyPr>
          <a:lstStyle/>
          <a:p>
            <a:pPr algn="ctr"/>
            <a:r>
              <a:rPr lang="en-US" sz="2800" b="1" dirty="0" err="1" smtClean="0">
                <a:latin typeface="Sitka Subheading" pitchFamily="2" charset="0"/>
              </a:rPr>
              <a:t>Gợi</a:t>
            </a:r>
            <a:r>
              <a:rPr lang="en-US" sz="2800" b="1" dirty="0" smtClean="0">
                <a:latin typeface="Sitka Subheading" pitchFamily="2" charset="0"/>
              </a:rPr>
              <a:t> ý </a:t>
            </a:r>
            <a:r>
              <a:rPr lang="en-US" sz="2800" b="1" dirty="0" err="1" smtClean="0">
                <a:latin typeface="Sitka Subheading" pitchFamily="2" charset="0"/>
              </a:rPr>
              <a:t>phiếu</a:t>
            </a:r>
            <a:r>
              <a:rPr lang="en-US" sz="2800" b="1" dirty="0" smtClean="0">
                <a:latin typeface="Sitka Subheading" pitchFamily="2" charset="0"/>
              </a:rPr>
              <a:t> </a:t>
            </a:r>
            <a:r>
              <a:rPr lang="en-US" sz="2800" b="1" dirty="0" err="1" smtClean="0">
                <a:latin typeface="Sitka Subheading" pitchFamily="2" charset="0"/>
              </a:rPr>
              <a:t>học</a:t>
            </a:r>
            <a:r>
              <a:rPr lang="en-US" sz="2800" b="1" dirty="0" smtClean="0">
                <a:latin typeface="Sitka Subheading" pitchFamily="2" charset="0"/>
              </a:rPr>
              <a:t> </a:t>
            </a:r>
            <a:r>
              <a:rPr lang="en-US" sz="2800" b="1" dirty="0" err="1" smtClean="0">
                <a:latin typeface="Sitka Subheading" pitchFamily="2" charset="0"/>
              </a:rPr>
              <a:t>tập</a:t>
            </a:r>
            <a:r>
              <a:rPr lang="en-US" sz="2800" b="1" dirty="0" smtClean="0">
                <a:latin typeface="Sitka Subheading" pitchFamily="2" charset="0"/>
              </a:rPr>
              <a:t> </a:t>
            </a:r>
            <a:r>
              <a:rPr lang="en-US" sz="2800" b="1" dirty="0" err="1" smtClean="0">
                <a:latin typeface="Sitka Subheading" pitchFamily="2" charset="0"/>
              </a:rPr>
              <a:t>số</a:t>
            </a:r>
            <a:r>
              <a:rPr lang="en-US" sz="2800" b="1" dirty="0" smtClean="0">
                <a:latin typeface="Sitka Subheading" pitchFamily="2" charset="0"/>
              </a:rPr>
              <a:t> 1</a:t>
            </a:r>
            <a:endParaRPr lang="en-US" sz="2800" b="1" dirty="0">
              <a:latin typeface="Sitka Subheading" pitchFamily="2"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562" y="620864"/>
            <a:ext cx="1711238" cy="190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2566" y="609601"/>
            <a:ext cx="1682644" cy="191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801" y="609600"/>
            <a:ext cx="2092512" cy="191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627490"/>
            <a:ext cx="2096080" cy="191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Shape 239"/>
          <p:cNvPicPr/>
          <p:nvPr/>
        </p:nvPicPr>
        <p:blipFill>
          <a:blip r:embed="rId7"/>
          <a:stretch/>
        </p:blipFill>
        <p:spPr>
          <a:xfrm>
            <a:off x="415886" y="3043860"/>
            <a:ext cx="2028807" cy="1950155"/>
          </a:xfrm>
          <a:prstGeom prst="rect">
            <a:avLst/>
          </a:prstGeom>
          <a:ln>
            <a:noFill/>
          </a:ln>
          <a:effectLst>
            <a:outerShdw blurRad="292100" dist="139700" dir="2700000" algn="tl" rotWithShape="0">
              <a:srgbClr val="333333">
                <a:alpha val="65000"/>
              </a:srgbClr>
            </a:outerShdw>
          </a:effectLst>
        </p:spPr>
      </p:pic>
      <p:pic>
        <p:nvPicPr>
          <p:cNvPr id="11" name="Shape 243"/>
          <p:cNvPicPr/>
          <p:nvPr/>
        </p:nvPicPr>
        <p:blipFill>
          <a:blip r:embed="rId8"/>
          <a:stretch/>
        </p:blipFill>
        <p:spPr>
          <a:xfrm>
            <a:off x="2535138" y="3066436"/>
            <a:ext cx="1947287" cy="1958623"/>
          </a:xfrm>
          <a:prstGeom prst="rect">
            <a:avLst/>
          </a:prstGeom>
          <a:ln>
            <a:noFill/>
          </a:ln>
          <a:effectLst>
            <a:outerShdw blurRad="292100" dist="139700" dir="2700000" algn="tl" rotWithShape="0">
              <a:srgbClr val="333333">
                <a:alpha val="65000"/>
              </a:srgbClr>
            </a:outerShdw>
          </a:effectLst>
        </p:spPr>
      </p:pic>
      <p:pic>
        <p:nvPicPr>
          <p:cNvPr id="12" name="Shape 247"/>
          <p:cNvPicPr/>
          <p:nvPr/>
        </p:nvPicPr>
        <p:blipFill>
          <a:blip r:embed="rId9"/>
          <a:stretch/>
        </p:blipFill>
        <p:spPr>
          <a:xfrm>
            <a:off x="4584364" y="3018424"/>
            <a:ext cx="2203729" cy="1975591"/>
          </a:xfrm>
          <a:prstGeom prst="rect">
            <a:avLst/>
          </a:prstGeom>
          <a:ln>
            <a:noFill/>
          </a:ln>
          <a:effectLst>
            <a:outerShdw blurRad="292100" dist="139700" dir="2700000" algn="tl" rotWithShape="0">
              <a:srgbClr val="333333">
                <a:alpha val="65000"/>
              </a:srgbClr>
            </a:outerShdw>
          </a:effectLst>
        </p:spPr>
      </p:pic>
      <p:pic>
        <p:nvPicPr>
          <p:cNvPr id="13" name="Shape 249"/>
          <p:cNvPicPr/>
          <p:nvPr/>
        </p:nvPicPr>
        <p:blipFill>
          <a:blip r:embed="rId10"/>
          <a:stretch/>
        </p:blipFill>
        <p:spPr>
          <a:xfrm>
            <a:off x="6858000" y="3018424"/>
            <a:ext cx="1911293" cy="197559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67232" y="2637424"/>
            <a:ext cx="8402061" cy="369332"/>
          </a:xfrm>
          <a:prstGeom prst="rect">
            <a:avLst/>
          </a:prstGeom>
          <a:solidFill>
            <a:schemeClr val="bg1"/>
          </a:solidFill>
        </p:spPr>
        <p:txBody>
          <a:bodyPr wrap="square" rtlCol="0">
            <a:spAutoFit/>
          </a:bodyPr>
          <a:lstStyle/>
          <a:p>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endParaRPr lang="en-US" dirty="0">
              <a:latin typeface="Sitka Subheading" pitchFamily="2" charset="0"/>
            </a:endParaRPr>
          </a:p>
        </p:txBody>
      </p:sp>
      <p:sp>
        <p:nvSpPr>
          <p:cNvPr id="14" name="TextBox 13"/>
          <p:cNvSpPr txBox="1"/>
          <p:nvPr/>
        </p:nvSpPr>
        <p:spPr>
          <a:xfrm>
            <a:off x="383333" y="5152024"/>
            <a:ext cx="8402061" cy="369332"/>
          </a:xfrm>
          <a:prstGeom prst="rect">
            <a:avLst/>
          </a:prstGeom>
          <a:solidFill>
            <a:schemeClr val="bg1"/>
          </a:solidFill>
        </p:spPr>
        <p:txBody>
          <a:bodyPr wrap="square" rtlCol="0">
            <a:spAutoFit/>
          </a:bodyPr>
          <a:lstStyle/>
          <a:p>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a:t>
            </a:r>
            <a:endParaRPr lang="en-US" dirty="0">
              <a:latin typeface="Sitka Subheading" pitchFamily="2" charset="0"/>
            </a:endParaRPr>
          </a:p>
        </p:txBody>
      </p:sp>
      <p:sp>
        <p:nvSpPr>
          <p:cNvPr id="15" name="TextBox 14"/>
          <p:cNvSpPr txBox="1"/>
          <p:nvPr/>
        </p:nvSpPr>
        <p:spPr>
          <a:xfrm>
            <a:off x="55980" y="5624166"/>
            <a:ext cx="5430419" cy="400110"/>
          </a:xfrm>
          <a:prstGeom prst="rect">
            <a:avLst/>
          </a:prstGeom>
          <a:solidFill>
            <a:schemeClr val="bg1"/>
          </a:solidFill>
        </p:spPr>
        <p:txBody>
          <a:bodyPr wrap="square" rtlCol="0">
            <a:spAutoFit/>
          </a:bodyPr>
          <a:lstStyle/>
          <a:p>
            <a:pPr algn="ctr"/>
            <a:r>
              <a:rPr lang="en-US" sz="2000" b="1" dirty="0" smtClean="0">
                <a:latin typeface="Sitka Subheading" pitchFamily="2" charset="0"/>
              </a:rPr>
              <a:t>Hậu</a:t>
            </a:r>
            <a:r>
              <a:rPr lang="en-US" sz="2000" b="1" baseline="0" dirty="0" smtClean="0">
                <a:latin typeface="Sitka Subheading" pitchFamily="2" charset="0"/>
              </a:rPr>
              <a:t> quả và cách ứng phó ở</a:t>
            </a:r>
            <a:r>
              <a:rPr lang="en-US" sz="2000" b="1" dirty="0" smtClean="0">
                <a:latin typeface="Sitka Subheading" pitchFamily="2" charset="0"/>
              </a:rPr>
              <a:t> mỗi tình huống</a:t>
            </a:r>
            <a:endParaRPr lang="vi-VN" sz="2000" b="1" dirty="0" smtClean="0">
              <a:latin typeface="Sitka Subheading" pitchFamily="2"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81721058"/>
              </p:ext>
            </p:extLst>
          </p:nvPr>
        </p:nvGraphicFramePr>
        <p:xfrm>
          <a:off x="43642" y="6096000"/>
          <a:ext cx="5269414" cy="640080"/>
        </p:xfrm>
        <a:graphic>
          <a:graphicData uri="http://schemas.openxmlformats.org/drawingml/2006/table">
            <a:tbl>
              <a:tblPr firstRow="1" bandRow="1">
                <a:tableStyleId>{5940675A-B579-460E-94D1-54222C63F5DA}</a:tableStyleId>
              </a:tblPr>
              <a:tblGrid>
                <a:gridCol w="2634707"/>
                <a:gridCol w="2634707"/>
              </a:tblGrid>
              <a:tr h="585356">
                <a:tc>
                  <a:txBody>
                    <a:bodyPr/>
                    <a:lstStyle/>
                    <a:p>
                      <a:r>
                        <a:rPr lang="en-US" dirty="0" smtClean="0">
                          <a:latin typeface="Sitka Subheading" pitchFamily="2" charset="0"/>
                        </a:rPr>
                        <a:t>1: …….....…2…………..…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itka Subheading" pitchFamily="2" charset="0"/>
                        </a:rPr>
                        <a:t>3: …….....…4……………..</a:t>
                      </a:r>
                      <a:endParaRPr lang="en-US" b="0" dirty="0" smtClean="0">
                        <a:solidFill>
                          <a:schemeClr val="tx1"/>
                        </a:solidFill>
                        <a:latin typeface="Sitka Subheading" pitchFamily="2" charset="0"/>
                      </a:endParaRPr>
                    </a:p>
                  </a:txBody>
                  <a:tcPr/>
                </a:tc>
                <a:tc>
                  <a:txBody>
                    <a:bodyPr/>
                    <a:lstStyle/>
                    <a:p>
                      <a:r>
                        <a:rPr lang="en-US" dirty="0" smtClean="0">
                          <a:latin typeface="Sitka Subheading" pitchFamily="2" charset="0"/>
                        </a:rPr>
                        <a:t>5: …….....…6…………..…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itka Subheading" pitchFamily="2" charset="0"/>
                        </a:rPr>
                        <a:t>7: …….....…8……………..</a:t>
                      </a:r>
                      <a:endParaRPr lang="en-US" b="0" dirty="0" smtClean="0">
                        <a:solidFill>
                          <a:schemeClr val="tx1"/>
                        </a:solidFill>
                        <a:latin typeface="Sitka Subheading" pitchFamily="2" charset="0"/>
                      </a:endParaRPr>
                    </a:p>
                  </a:txBody>
                  <a:tcPr/>
                </a:tc>
              </a:tr>
            </a:tbl>
          </a:graphicData>
        </a:graphic>
      </p:graphicFrame>
      <p:sp>
        <p:nvSpPr>
          <p:cNvPr id="17" name="TextBox 16"/>
          <p:cNvSpPr txBox="1"/>
          <p:nvPr/>
        </p:nvSpPr>
        <p:spPr>
          <a:xfrm>
            <a:off x="5410200" y="5858470"/>
            <a:ext cx="3665552" cy="923330"/>
          </a:xfrm>
          <a:prstGeom prst="rect">
            <a:avLst/>
          </a:prstGeom>
          <a:solidFill>
            <a:schemeClr val="bg1"/>
          </a:solidFill>
        </p:spPr>
        <p:txBody>
          <a:bodyPr wrap="square" rtlCol="0">
            <a:spAutoFit/>
          </a:bodyPr>
          <a:lstStyle/>
          <a:p>
            <a:r>
              <a:rPr lang="es-ES" dirty="0" smtClean="0">
                <a:solidFill>
                  <a:srgbClr val="FF0000"/>
                </a:solidFill>
                <a:latin typeface="Sitka Subheading" pitchFamily="2" charset="0"/>
              </a:rPr>
              <a:t>Thế </a:t>
            </a:r>
            <a:r>
              <a:rPr lang="es-ES" dirty="0">
                <a:solidFill>
                  <a:srgbClr val="FF0000"/>
                </a:solidFill>
                <a:latin typeface="Sitka Subheading" pitchFamily="2" charset="0"/>
              </a:rPr>
              <a:t>nào là tình huống nguy hiểm</a:t>
            </a:r>
            <a:r>
              <a:rPr lang="es-ES" dirty="0" smtClean="0">
                <a:solidFill>
                  <a:srgbClr val="FF0000"/>
                </a:solidFill>
                <a:latin typeface="Sitka Subheading" pitchFamily="2" charset="0"/>
              </a:rPr>
              <a:t>?</a:t>
            </a:r>
          </a:p>
          <a:p>
            <a:r>
              <a:rPr lang="es-ES" dirty="0" smtClean="0">
                <a:latin typeface="Sitka Subheading" pitchFamily="2" charset="0"/>
              </a:rPr>
              <a:t>………………………………………………</a:t>
            </a:r>
          </a:p>
          <a:p>
            <a:r>
              <a:rPr lang="es-ES" dirty="0" smtClean="0">
                <a:latin typeface="Sitka Subheading" pitchFamily="2" charset="0"/>
              </a:rPr>
              <a:t>………………………………………………</a:t>
            </a:r>
            <a:endParaRPr lang="vi-VN" dirty="0" smtClean="0">
              <a:latin typeface="Sitka Subheading" pitchFamily="2" charset="0"/>
            </a:endParaRPr>
          </a:p>
        </p:txBody>
      </p:sp>
    </p:spTree>
    <p:extLst>
      <p:ext uri="{BB962C8B-B14F-4D97-AF65-F5344CB8AC3E}">
        <p14:creationId xmlns:p14="http://schemas.microsoft.com/office/powerpoint/2010/main" val="780428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743200" y="76200"/>
            <a:ext cx="3810000" cy="523220"/>
          </a:xfrm>
          <a:prstGeom prst="rect">
            <a:avLst/>
          </a:prstGeom>
          <a:solidFill>
            <a:schemeClr val="bg1"/>
          </a:solidFill>
        </p:spPr>
        <p:txBody>
          <a:bodyPr wrap="square" rtlCol="0">
            <a:spAutoFit/>
          </a:bodyPr>
          <a:lstStyle/>
          <a:p>
            <a:pPr algn="ctr"/>
            <a:r>
              <a:rPr lang="en-US" sz="2800" b="1" dirty="0" err="1" smtClean="0">
                <a:latin typeface="Sitka Subheading" pitchFamily="2" charset="0"/>
              </a:rPr>
              <a:t>Phiếu</a:t>
            </a:r>
            <a:r>
              <a:rPr lang="en-US" sz="2800" b="1" dirty="0" smtClean="0">
                <a:latin typeface="Sitka Subheading" pitchFamily="2" charset="0"/>
              </a:rPr>
              <a:t> </a:t>
            </a:r>
            <a:r>
              <a:rPr lang="en-US" sz="2800" b="1" dirty="0" err="1" smtClean="0">
                <a:latin typeface="Sitka Subheading" pitchFamily="2" charset="0"/>
              </a:rPr>
              <a:t>học</a:t>
            </a:r>
            <a:r>
              <a:rPr lang="en-US" sz="2800" b="1" dirty="0" smtClean="0">
                <a:latin typeface="Sitka Subheading" pitchFamily="2" charset="0"/>
              </a:rPr>
              <a:t> </a:t>
            </a:r>
            <a:r>
              <a:rPr lang="en-US" sz="2800" b="1" dirty="0" err="1" smtClean="0">
                <a:latin typeface="Sitka Subheading" pitchFamily="2" charset="0"/>
              </a:rPr>
              <a:t>tập</a:t>
            </a:r>
            <a:r>
              <a:rPr lang="en-US" sz="2800" b="1" dirty="0" smtClean="0">
                <a:latin typeface="Sitka Subheading" pitchFamily="2" charset="0"/>
              </a:rPr>
              <a:t> </a:t>
            </a:r>
            <a:r>
              <a:rPr lang="en-US" sz="2800" b="1" dirty="0" err="1" smtClean="0">
                <a:latin typeface="Sitka Subheading" pitchFamily="2" charset="0"/>
              </a:rPr>
              <a:t>số</a:t>
            </a:r>
            <a:r>
              <a:rPr lang="en-US" sz="2800" b="1" dirty="0" smtClean="0">
                <a:latin typeface="Sitka Subheading" pitchFamily="2" charset="0"/>
              </a:rPr>
              <a:t> 1</a:t>
            </a:r>
            <a:endParaRPr lang="en-US" sz="2800" b="1" dirty="0">
              <a:latin typeface="Sitka Subheading" pitchFamily="2" charset="0"/>
            </a:endParaRPr>
          </a:p>
        </p:txBody>
      </p:sp>
      <p:pic>
        <p:nvPicPr>
          <p:cNvPr id="5"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62" y="620864"/>
            <a:ext cx="1711238" cy="190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2566" y="609601"/>
            <a:ext cx="1682644" cy="1915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6801" y="609600"/>
            <a:ext cx="2092512" cy="191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Shape 239">
            <a:hlinkClick r:id="rId8" action="ppaction://hlinksldjump"/>
          </p:cNvPr>
          <p:cNvPicPr/>
          <p:nvPr/>
        </p:nvPicPr>
        <p:blipFill>
          <a:blip r:embed="rId9"/>
          <a:stretch/>
        </p:blipFill>
        <p:spPr>
          <a:xfrm>
            <a:off x="415886" y="3043860"/>
            <a:ext cx="2028807" cy="1950155"/>
          </a:xfrm>
          <a:prstGeom prst="rect">
            <a:avLst/>
          </a:prstGeom>
          <a:ln>
            <a:noFill/>
          </a:ln>
          <a:effectLst>
            <a:outerShdw blurRad="292100" dist="139700" dir="2700000" algn="tl" rotWithShape="0">
              <a:srgbClr val="333333">
                <a:alpha val="65000"/>
              </a:srgbClr>
            </a:outerShdw>
          </a:effectLst>
        </p:spPr>
      </p:pic>
      <p:pic>
        <p:nvPicPr>
          <p:cNvPr id="11" name="Shape 243">
            <a:hlinkClick r:id="rId10" action="ppaction://hlinksldjump"/>
          </p:cNvPr>
          <p:cNvPicPr/>
          <p:nvPr/>
        </p:nvPicPr>
        <p:blipFill>
          <a:blip r:embed="rId11"/>
          <a:stretch/>
        </p:blipFill>
        <p:spPr>
          <a:xfrm>
            <a:off x="2535138" y="3066436"/>
            <a:ext cx="1947287" cy="1958623"/>
          </a:xfrm>
          <a:prstGeom prst="rect">
            <a:avLst/>
          </a:prstGeom>
          <a:ln>
            <a:noFill/>
          </a:ln>
          <a:effectLst>
            <a:outerShdw blurRad="292100" dist="139700" dir="2700000" algn="tl" rotWithShape="0">
              <a:srgbClr val="333333">
                <a:alpha val="65000"/>
              </a:srgbClr>
            </a:outerShdw>
          </a:effectLst>
        </p:spPr>
      </p:pic>
      <p:pic>
        <p:nvPicPr>
          <p:cNvPr id="12" name="Shape 247">
            <a:hlinkClick r:id="rId12" action="ppaction://hlinksldjump"/>
          </p:cNvPr>
          <p:cNvPicPr/>
          <p:nvPr/>
        </p:nvPicPr>
        <p:blipFill>
          <a:blip r:embed="rId13"/>
          <a:stretch/>
        </p:blipFill>
        <p:spPr>
          <a:xfrm>
            <a:off x="4584364" y="3018424"/>
            <a:ext cx="2203729" cy="1975591"/>
          </a:xfrm>
          <a:prstGeom prst="rect">
            <a:avLst/>
          </a:prstGeom>
          <a:ln>
            <a:noFill/>
          </a:ln>
          <a:effectLst>
            <a:outerShdw blurRad="292100" dist="139700" dir="2700000" algn="tl" rotWithShape="0">
              <a:srgbClr val="333333">
                <a:alpha val="65000"/>
              </a:srgbClr>
            </a:outerShdw>
          </a:effectLst>
        </p:spPr>
      </p:pic>
      <p:pic>
        <p:nvPicPr>
          <p:cNvPr id="13" name="Shape 249">
            <a:hlinkClick r:id="rId14" action="ppaction://hlinksldjump"/>
          </p:cNvPr>
          <p:cNvPicPr/>
          <p:nvPr/>
        </p:nvPicPr>
        <p:blipFill>
          <a:blip r:embed="rId15"/>
          <a:stretch/>
        </p:blipFill>
        <p:spPr>
          <a:xfrm>
            <a:off x="6858000" y="3018424"/>
            <a:ext cx="1911293" cy="197559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67232" y="2590800"/>
            <a:ext cx="8402061" cy="369332"/>
          </a:xfrm>
          <a:prstGeom prst="rect">
            <a:avLst/>
          </a:prstGeom>
          <a:solidFill>
            <a:schemeClr val="bg1"/>
          </a:solidFill>
        </p:spPr>
        <p:txBody>
          <a:bodyPr wrap="square" rtlCol="0">
            <a:spAutoFit/>
          </a:bodyPr>
          <a:lstStyle/>
          <a:p>
            <a:pPr algn="ct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Sét</a:t>
            </a:r>
            <a:r>
              <a:rPr lang="en-US" b="1" dirty="0" smtClean="0">
                <a:latin typeface="Sitka Subheading" pitchFamily="2" charset="0"/>
              </a:rPr>
              <a:t> </a:t>
            </a:r>
            <a:r>
              <a:rPr lang="en-US" b="1" dirty="0" err="1" smtClean="0">
                <a:latin typeface="Sitka Subheading" pitchFamily="2" charset="0"/>
              </a:rPr>
              <a:t>đánh</a:t>
            </a:r>
            <a:r>
              <a:rPr lang="en-US" b="1" dirty="0" smtClean="0">
                <a:latin typeface="Sitka Subheading" pitchFamily="2" charset="0"/>
              </a:rPr>
              <a:t>  </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Cây</a:t>
            </a:r>
            <a:r>
              <a:rPr lang="en-US" b="1" dirty="0" smtClean="0">
                <a:latin typeface="Sitka Subheading" pitchFamily="2" charset="0"/>
              </a:rPr>
              <a:t> </a:t>
            </a:r>
            <a:r>
              <a:rPr lang="en-US" b="1" dirty="0" err="1" smtClean="0">
                <a:latin typeface="Sitka Subheading" pitchFamily="2" charset="0"/>
              </a:rPr>
              <a:t>đổ</a:t>
            </a:r>
            <a:r>
              <a:rPr lang="en-US" b="1" dirty="0" smtClean="0">
                <a:latin typeface="Sitka Subheading" pitchFamily="2" charset="0"/>
              </a:rPr>
              <a:t>   </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Ngập</a:t>
            </a:r>
            <a:r>
              <a:rPr lang="en-US" b="1" dirty="0" smtClean="0">
                <a:latin typeface="Sitka Subheading" pitchFamily="2" charset="0"/>
              </a:rPr>
              <a:t> </a:t>
            </a:r>
            <a:r>
              <a:rPr lang="en-US" b="1" dirty="0" err="1" smtClean="0">
                <a:latin typeface="Sitka Subheading" pitchFamily="2" charset="0"/>
              </a:rPr>
              <a:t>lụt</a:t>
            </a:r>
            <a:r>
              <a:rPr lang="en-US" b="1" dirty="0" smtClean="0">
                <a:latin typeface="Sitka Subheading" pitchFamily="2" charset="0"/>
              </a:rPr>
              <a:t>      </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Đuối</a:t>
            </a:r>
            <a:r>
              <a:rPr lang="en-US" b="1" dirty="0" smtClean="0">
                <a:latin typeface="Sitka Subheading" pitchFamily="2" charset="0"/>
              </a:rPr>
              <a:t> </a:t>
            </a:r>
            <a:r>
              <a:rPr lang="en-US" b="1" dirty="0" err="1" smtClean="0">
                <a:latin typeface="Sitka Subheading" pitchFamily="2" charset="0"/>
              </a:rPr>
              <a:t>nước</a:t>
            </a:r>
            <a:endParaRPr lang="en-US" b="1" dirty="0">
              <a:latin typeface="Sitka Subheading" pitchFamily="2" charset="0"/>
            </a:endParaRPr>
          </a:p>
        </p:txBody>
      </p:sp>
      <p:sp>
        <p:nvSpPr>
          <p:cNvPr id="14" name="TextBox 13"/>
          <p:cNvSpPr txBox="1"/>
          <p:nvPr/>
        </p:nvSpPr>
        <p:spPr>
          <a:xfrm>
            <a:off x="228600" y="5152024"/>
            <a:ext cx="8762999" cy="369332"/>
          </a:xfrm>
          <a:prstGeom prst="rect">
            <a:avLst/>
          </a:prstGeom>
          <a:solidFill>
            <a:schemeClr val="bg1"/>
          </a:solidFill>
        </p:spPr>
        <p:txBody>
          <a:bodyPr wrap="square" rtlCol="0">
            <a:spAutoFit/>
          </a:bodyPr>
          <a:lstStyle/>
          <a:p>
            <a:pPr algn="ct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Bắt</a:t>
            </a:r>
            <a:r>
              <a:rPr lang="en-US" b="1" dirty="0" smtClean="0">
                <a:latin typeface="Sitka Subheading" pitchFamily="2" charset="0"/>
              </a:rPr>
              <a:t> </a:t>
            </a:r>
            <a:r>
              <a:rPr lang="en-US" b="1" dirty="0" err="1" smtClean="0">
                <a:latin typeface="Sitka Subheading" pitchFamily="2" charset="0"/>
              </a:rPr>
              <a:t>cóc</a:t>
            </a:r>
            <a:r>
              <a:rPr lang="en-US" b="1" dirty="0" smtClean="0">
                <a:latin typeface="Sitka Subheading" pitchFamily="2" charset="0"/>
              </a:rPr>
              <a:t>      </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bị</a:t>
            </a:r>
            <a:r>
              <a:rPr lang="en-US" b="1" dirty="0" smtClean="0">
                <a:latin typeface="Sitka Subheading" pitchFamily="2" charset="0"/>
              </a:rPr>
              <a:t> </a:t>
            </a:r>
            <a:r>
              <a:rPr lang="en-US" b="1" dirty="0" err="1" smtClean="0">
                <a:latin typeface="Sitka Subheading" pitchFamily="2" charset="0"/>
              </a:rPr>
              <a:t>hỏa</a:t>
            </a:r>
            <a:r>
              <a:rPr lang="en-US" b="1" dirty="0" smtClean="0">
                <a:latin typeface="Sitka Subheading" pitchFamily="2" charset="0"/>
              </a:rPr>
              <a:t> </a:t>
            </a:r>
            <a:r>
              <a:rPr lang="en-US" b="1" dirty="0" err="1" smtClean="0">
                <a:latin typeface="Sitka Subheading" pitchFamily="2" charset="0"/>
              </a:rPr>
              <a:t>hoạn</a:t>
            </a:r>
            <a:r>
              <a:rPr lang="en-US" b="1" dirty="0" smtClean="0">
                <a:latin typeface="Sitka Subheading" pitchFamily="2" charset="0"/>
              </a:rPr>
              <a:t> </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bị</a:t>
            </a:r>
            <a:r>
              <a:rPr lang="en-US" b="1" dirty="0" smtClean="0">
                <a:latin typeface="Sitka Subheading" pitchFamily="2" charset="0"/>
              </a:rPr>
              <a:t> </a:t>
            </a:r>
            <a:r>
              <a:rPr lang="en-US" b="1" dirty="0" err="1" smtClean="0">
                <a:latin typeface="Sitka Subheading" pitchFamily="2" charset="0"/>
              </a:rPr>
              <a:t>bắt</a:t>
            </a:r>
            <a:r>
              <a:rPr lang="en-US" b="1" dirty="0" smtClean="0">
                <a:latin typeface="Sitka Subheading" pitchFamily="2" charset="0"/>
              </a:rPr>
              <a:t> </a:t>
            </a:r>
            <a:r>
              <a:rPr lang="en-US" b="1" dirty="0" err="1" smtClean="0">
                <a:latin typeface="Sitka Subheading" pitchFamily="2" charset="0"/>
              </a:rPr>
              <a:t>nạt</a:t>
            </a:r>
            <a:r>
              <a:rPr lang="en-US" b="1" dirty="0" smtClean="0">
                <a:latin typeface="Sitka Subheading" pitchFamily="2" charset="0"/>
              </a:rPr>
              <a:t>  </a:t>
            </a:r>
            <a:r>
              <a:rPr lang="en-US" dirty="0" err="1" smtClean="0">
                <a:latin typeface="Sitka Subheading" pitchFamily="2" charset="0"/>
              </a:rPr>
              <a:t>Tên</a:t>
            </a:r>
            <a:r>
              <a:rPr lang="en-US" dirty="0" smtClean="0">
                <a:latin typeface="Sitka Subheading" pitchFamily="2" charset="0"/>
              </a:rPr>
              <a:t> </a:t>
            </a:r>
            <a:r>
              <a:rPr lang="en-US" dirty="0" err="1" smtClean="0">
                <a:latin typeface="Sitka Subheading" pitchFamily="2" charset="0"/>
              </a:rPr>
              <a:t>ảnh</a:t>
            </a:r>
            <a:r>
              <a:rPr lang="en-US" dirty="0" smtClean="0">
                <a:latin typeface="Sitka Subheading" pitchFamily="2" charset="0"/>
              </a:rPr>
              <a:t>: </a:t>
            </a:r>
            <a:r>
              <a:rPr lang="en-US" b="1" dirty="0" err="1" smtClean="0">
                <a:latin typeface="Sitka Subheading" pitchFamily="2" charset="0"/>
              </a:rPr>
              <a:t>bị</a:t>
            </a:r>
            <a:r>
              <a:rPr lang="en-US" b="1" dirty="0" smtClean="0">
                <a:latin typeface="Sitka Subheading" pitchFamily="2" charset="0"/>
              </a:rPr>
              <a:t> </a:t>
            </a:r>
            <a:r>
              <a:rPr lang="en-US" b="1" dirty="0" err="1" smtClean="0">
                <a:latin typeface="Sitka Subheading" pitchFamily="2" charset="0"/>
              </a:rPr>
              <a:t>trấn</a:t>
            </a:r>
            <a:r>
              <a:rPr lang="en-US" b="1" dirty="0" smtClean="0">
                <a:latin typeface="Sitka Subheading" pitchFamily="2" charset="0"/>
              </a:rPr>
              <a:t> </a:t>
            </a:r>
            <a:r>
              <a:rPr lang="en-US" b="1" dirty="0" err="1" smtClean="0">
                <a:latin typeface="Sitka Subheading" pitchFamily="2" charset="0"/>
              </a:rPr>
              <a:t>lột</a:t>
            </a:r>
            <a:r>
              <a:rPr lang="en-US" b="1" dirty="0" smtClean="0">
                <a:latin typeface="Sitka Subheading" pitchFamily="2" charset="0"/>
              </a:rPr>
              <a:t> </a:t>
            </a:r>
            <a:endParaRPr lang="en-US" b="1" dirty="0">
              <a:latin typeface="Sitka Subheading" pitchFamily="2" charset="0"/>
            </a:endParaRPr>
          </a:p>
        </p:txBody>
      </p:sp>
      <p:sp>
        <p:nvSpPr>
          <p:cNvPr id="15" name="TextBox 14"/>
          <p:cNvSpPr txBox="1"/>
          <p:nvPr/>
        </p:nvSpPr>
        <p:spPr>
          <a:xfrm>
            <a:off x="55980" y="5624166"/>
            <a:ext cx="5430419" cy="400110"/>
          </a:xfrm>
          <a:prstGeom prst="rect">
            <a:avLst/>
          </a:prstGeom>
          <a:solidFill>
            <a:schemeClr val="bg1"/>
          </a:solidFill>
        </p:spPr>
        <p:txBody>
          <a:bodyPr wrap="square" rtlCol="0">
            <a:spAutoFit/>
          </a:bodyPr>
          <a:lstStyle/>
          <a:p>
            <a:pPr algn="ctr"/>
            <a:r>
              <a:rPr lang="en-US" sz="2000" b="1" dirty="0" smtClean="0">
                <a:latin typeface="Sitka Subheading" pitchFamily="2" charset="0"/>
              </a:rPr>
              <a:t>Hậu</a:t>
            </a:r>
            <a:r>
              <a:rPr lang="en-US" sz="2000" b="1" baseline="0" dirty="0" smtClean="0">
                <a:latin typeface="Sitka Subheading" pitchFamily="2" charset="0"/>
              </a:rPr>
              <a:t> quả và cách ứng phó ở</a:t>
            </a:r>
            <a:r>
              <a:rPr lang="en-US" sz="2000" b="1" dirty="0" smtClean="0">
                <a:latin typeface="Sitka Subheading" pitchFamily="2" charset="0"/>
              </a:rPr>
              <a:t> mỗi tình huống</a:t>
            </a:r>
            <a:endParaRPr lang="vi-VN" sz="2000" b="1" dirty="0" smtClean="0">
              <a:latin typeface="Sitka Subheading" pitchFamily="2"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641550494"/>
              </p:ext>
            </p:extLst>
          </p:nvPr>
        </p:nvGraphicFramePr>
        <p:xfrm>
          <a:off x="43642" y="6096000"/>
          <a:ext cx="5269414" cy="640080"/>
        </p:xfrm>
        <a:graphic>
          <a:graphicData uri="http://schemas.openxmlformats.org/drawingml/2006/table">
            <a:tbl>
              <a:tblPr firstRow="1" bandRow="1">
                <a:tableStyleId>{5940675A-B579-460E-94D1-54222C63F5DA}</a:tableStyleId>
              </a:tblPr>
              <a:tblGrid>
                <a:gridCol w="2634707"/>
                <a:gridCol w="2634707"/>
              </a:tblGrid>
              <a:tr h="585356">
                <a:tc>
                  <a:txBody>
                    <a:bodyPr/>
                    <a:lstStyle/>
                    <a:p>
                      <a:r>
                        <a:rPr lang="en-US" dirty="0" smtClean="0">
                          <a:latin typeface="Sitka Subheading" pitchFamily="2" charset="0"/>
                        </a:rPr>
                        <a:t>1: …….....…2…………..…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itka Subheading" pitchFamily="2" charset="0"/>
                        </a:rPr>
                        <a:t>3: …….....…4……………..</a:t>
                      </a:r>
                      <a:endParaRPr lang="en-US" b="0" dirty="0" smtClean="0">
                        <a:solidFill>
                          <a:schemeClr val="tx1"/>
                        </a:solidFill>
                        <a:latin typeface="Sitka Subheading" pitchFamily="2" charset="0"/>
                      </a:endParaRPr>
                    </a:p>
                  </a:txBody>
                  <a:tcPr/>
                </a:tc>
                <a:tc>
                  <a:txBody>
                    <a:bodyPr/>
                    <a:lstStyle/>
                    <a:p>
                      <a:r>
                        <a:rPr lang="en-US" dirty="0" smtClean="0">
                          <a:latin typeface="Sitka Subheading" pitchFamily="2" charset="0"/>
                        </a:rPr>
                        <a:t>5: …….....…6…………..…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itka Subheading" pitchFamily="2" charset="0"/>
                        </a:rPr>
                        <a:t>7: …….....…8……………..</a:t>
                      </a:r>
                      <a:endParaRPr lang="en-US" b="0" dirty="0" smtClean="0">
                        <a:solidFill>
                          <a:schemeClr val="tx1"/>
                        </a:solidFill>
                        <a:latin typeface="Sitka Subheading" pitchFamily="2" charset="0"/>
                      </a:endParaRPr>
                    </a:p>
                  </a:txBody>
                  <a:tcPr/>
                </a:tc>
              </a:tr>
            </a:tbl>
          </a:graphicData>
        </a:graphic>
      </p:graphicFrame>
      <p:sp>
        <p:nvSpPr>
          <p:cNvPr id="17" name="TextBox 16"/>
          <p:cNvSpPr txBox="1"/>
          <p:nvPr/>
        </p:nvSpPr>
        <p:spPr>
          <a:xfrm>
            <a:off x="5410200" y="5858470"/>
            <a:ext cx="3665552" cy="923330"/>
          </a:xfrm>
          <a:prstGeom prst="rect">
            <a:avLst/>
          </a:prstGeom>
          <a:solidFill>
            <a:schemeClr val="bg1"/>
          </a:solidFill>
        </p:spPr>
        <p:txBody>
          <a:bodyPr wrap="square" rtlCol="0">
            <a:spAutoFit/>
          </a:bodyPr>
          <a:lstStyle/>
          <a:p>
            <a:r>
              <a:rPr lang="es-ES" dirty="0" smtClean="0">
                <a:solidFill>
                  <a:srgbClr val="FF0000"/>
                </a:solidFill>
                <a:latin typeface="Sitka Subheading" pitchFamily="2" charset="0"/>
              </a:rPr>
              <a:t>Thế </a:t>
            </a:r>
            <a:r>
              <a:rPr lang="es-ES" dirty="0">
                <a:solidFill>
                  <a:srgbClr val="FF0000"/>
                </a:solidFill>
                <a:latin typeface="Sitka Subheading" pitchFamily="2" charset="0"/>
              </a:rPr>
              <a:t>nào là tình huống nguy hiểm</a:t>
            </a:r>
            <a:r>
              <a:rPr lang="es-ES" dirty="0" smtClean="0">
                <a:solidFill>
                  <a:srgbClr val="FF0000"/>
                </a:solidFill>
                <a:latin typeface="Sitka Subheading" pitchFamily="2" charset="0"/>
              </a:rPr>
              <a:t>?</a:t>
            </a:r>
          </a:p>
          <a:p>
            <a:r>
              <a:rPr lang="es-ES" dirty="0" smtClean="0">
                <a:latin typeface="Sitka Subheading" pitchFamily="2" charset="0"/>
              </a:rPr>
              <a:t>………………………………………………</a:t>
            </a:r>
          </a:p>
          <a:p>
            <a:r>
              <a:rPr lang="es-ES" dirty="0" smtClean="0">
                <a:latin typeface="Sitka Subheading" pitchFamily="2" charset="0"/>
              </a:rPr>
              <a:t>………………………………………………</a:t>
            </a:r>
            <a:endParaRPr lang="vi-VN" dirty="0" smtClean="0">
              <a:latin typeface="Sitka Subheading" pitchFamily="2" charset="0"/>
            </a:endParaRPr>
          </a:p>
        </p:txBody>
      </p:sp>
      <p:pic>
        <p:nvPicPr>
          <p:cNvPr id="9" name="Picture 3">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53200" y="627490"/>
            <a:ext cx="2096080" cy="191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196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25895" y="656272"/>
            <a:ext cx="8839201"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25896" y="2362200"/>
            <a:ext cx="8839200" cy="2862322"/>
          </a:xfrm>
          <a:prstGeom prst="rect">
            <a:avLst/>
          </a:prstGeom>
          <a:solidFill>
            <a:schemeClr val="bg1"/>
          </a:solidFill>
        </p:spPr>
        <p:txBody>
          <a:bodyPr wrap="square" rtlCol="0">
            <a:spAutoFit/>
          </a:bodyPr>
          <a:lstStyle/>
          <a:p>
            <a:pPr>
              <a:lnSpc>
                <a:spcPct val="150000"/>
              </a:lnSpc>
            </a:pPr>
            <a:r>
              <a:rPr lang="en-US" sz="2400" b="1" dirty="0">
                <a:solidFill>
                  <a:srgbClr val="0070C0"/>
                </a:solidFill>
                <a:latin typeface="Sitka Subheading" pitchFamily="2" charset="0"/>
              </a:rPr>
              <a:t>I/ </a:t>
            </a:r>
            <a:r>
              <a:rPr lang="en-US" sz="2400" b="1" dirty="0" err="1">
                <a:solidFill>
                  <a:srgbClr val="0070C0"/>
                </a:solidFill>
                <a:latin typeface="Sitka Subheading" pitchFamily="2" charset="0"/>
              </a:rPr>
              <a:t>Khởi</a:t>
            </a:r>
            <a:r>
              <a:rPr lang="en-US" sz="2400" b="1" dirty="0">
                <a:solidFill>
                  <a:srgbClr val="0070C0"/>
                </a:solidFill>
                <a:latin typeface="Sitka Subheading" pitchFamily="2" charset="0"/>
              </a:rPr>
              <a:t> </a:t>
            </a:r>
            <a:r>
              <a:rPr lang="en-US" sz="2400" b="1" dirty="0" err="1">
                <a:solidFill>
                  <a:srgbClr val="0070C0"/>
                </a:solidFill>
                <a:latin typeface="Sitka Subheading" pitchFamily="2" charset="0"/>
              </a:rPr>
              <a:t>động</a:t>
            </a:r>
            <a:r>
              <a:rPr lang="en-US" sz="2400" b="1" dirty="0">
                <a:solidFill>
                  <a:srgbClr val="0070C0"/>
                </a:solidFill>
                <a:latin typeface="Sitka Subheading" pitchFamily="2" charset="0"/>
              </a:rPr>
              <a:t>: </a:t>
            </a:r>
            <a:r>
              <a:rPr lang="en-US" sz="2400" dirty="0" err="1">
                <a:latin typeface="Sitka Subheading" pitchFamily="2" charset="0"/>
              </a:rPr>
              <a:t>Em</a:t>
            </a:r>
            <a:r>
              <a:rPr lang="en-US" sz="2400" dirty="0">
                <a:latin typeface="Sitka Subheading" pitchFamily="2" charset="0"/>
              </a:rPr>
              <a:t> </a:t>
            </a:r>
            <a:r>
              <a:rPr lang="en-US" sz="2400" dirty="0" err="1">
                <a:latin typeface="Sitka Subheading" pitchFamily="2" charset="0"/>
              </a:rPr>
              <a:t>hãy</a:t>
            </a:r>
            <a:r>
              <a:rPr lang="en-US" sz="2400" dirty="0">
                <a:latin typeface="Sitka Subheading" pitchFamily="2" charset="0"/>
              </a:rPr>
              <a:t> </a:t>
            </a:r>
            <a:r>
              <a:rPr lang="en-US" sz="2400" dirty="0" err="1">
                <a:latin typeface="Sitka Subheading" pitchFamily="2" charset="0"/>
              </a:rPr>
              <a:t>đọc</a:t>
            </a:r>
            <a:r>
              <a:rPr lang="en-US" sz="2400" dirty="0">
                <a:latin typeface="Sitka Subheading" pitchFamily="2" charset="0"/>
              </a:rPr>
              <a:t> </a:t>
            </a:r>
            <a:r>
              <a:rPr lang="en-US" sz="2400" dirty="0" err="1">
                <a:latin typeface="Sitka Subheading" pitchFamily="2" charset="0"/>
              </a:rPr>
              <a:t>câu</a:t>
            </a:r>
            <a:r>
              <a:rPr lang="en-US" sz="2400" dirty="0">
                <a:latin typeface="Sitka Subheading" pitchFamily="2" charset="0"/>
              </a:rPr>
              <a:t> </a:t>
            </a:r>
            <a:r>
              <a:rPr lang="en-US" sz="2400" dirty="0" err="1">
                <a:latin typeface="Sitka Subheading" pitchFamily="2" charset="0"/>
              </a:rPr>
              <a:t>ca</a:t>
            </a:r>
            <a:r>
              <a:rPr lang="en-US" sz="2400" dirty="0">
                <a:latin typeface="Sitka Subheading" pitchFamily="2" charset="0"/>
              </a:rPr>
              <a:t> </a:t>
            </a:r>
            <a:r>
              <a:rPr lang="en-US" sz="2400" dirty="0" err="1">
                <a:latin typeface="Sitka Subheading" pitchFamily="2" charset="0"/>
              </a:rPr>
              <a:t>dao</a:t>
            </a:r>
            <a:r>
              <a:rPr lang="en-US" sz="2400" dirty="0">
                <a:latin typeface="Sitka Subheading" pitchFamily="2" charset="0"/>
              </a:rPr>
              <a:t> </a:t>
            </a:r>
            <a:r>
              <a:rPr lang="en-US" sz="2400" dirty="0" err="1">
                <a:latin typeface="Sitka Subheading" pitchFamily="2" charset="0"/>
              </a:rPr>
              <a:t>sau</a:t>
            </a:r>
            <a:r>
              <a:rPr lang="en-US" sz="2400" dirty="0">
                <a:latin typeface="Sitka Subheading" pitchFamily="2" charset="0"/>
              </a:rPr>
              <a:t> </a:t>
            </a:r>
            <a:r>
              <a:rPr lang="en-US" sz="2400" dirty="0" err="1">
                <a:latin typeface="Sitka Subheading" pitchFamily="2" charset="0"/>
              </a:rPr>
              <a:t>và</a:t>
            </a:r>
            <a:r>
              <a:rPr lang="en-US" sz="2400" dirty="0">
                <a:latin typeface="Sitka Subheading" pitchFamily="2" charset="0"/>
              </a:rPr>
              <a:t> </a:t>
            </a:r>
            <a:r>
              <a:rPr lang="en-US" sz="2400" dirty="0" err="1">
                <a:latin typeface="Sitka Subheading" pitchFamily="2" charset="0"/>
              </a:rPr>
              <a:t>trả</a:t>
            </a:r>
            <a:r>
              <a:rPr lang="en-US" sz="2400" dirty="0">
                <a:latin typeface="Sitka Subheading" pitchFamily="2" charset="0"/>
              </a:rPr>
              <a:t> </a:t>
            </a:r>
            <a:r>
              <a:rPr lang="en-US" sz="2400" dirty="0" err="1">
                <a:latin typeface="Sitka Subheading" pitchFamily="2" charset="0"/>
              </a:rPr>
              <a:t>lời</a:t>
            </a:r>
            <a:r>
              <a:rPr lang="en-US" sz="2400" dirty="0">
                <a:latin typeface="Sitka Subheading" pitchFamily="2" charset="0"/>
              </a:rPr>
              <a:t> </a:t>
            </a:r>
            <a:r>
              <a:rPr lang="en-US" sz="2400" dirty="0" err="1">
                <a:latin typeface="Sitka Subheading" pitchFamily="2" charset="0"/>
              </a:rPr>
              <a:t>câu</a:t>
            </a:r>
            <a:r>
              <a:rPr lang="en-US" sz="2400" dirty="0">
                <a:latin typeface="Sitka Subheading" pitchFamily="2" charset="0"/>
              </a:rPr>
              <a:t> </a:t>
            </a:r>
            <a:r>
              <a:rPr lang="en-US" sz="2400" dirty="0" err="1">
                <a:latin typeface="Sitka Subheading" pitchFamily="2" charset="0"/>
              </a:rPr>
              <a:t>hỏi</a:t>
            </a:r>
            <a:endParaRPr lang="en-US" sz="2400" b="1" dirty="0">
              <a:latin typeface="Sitka Subheading" pitchFamily="2" charset="0"/>
            </a:endParaRPr>
          </a:p>
          <a:p>
            <a:pPr>
              <a:lnSpc>
                <a:spcPct val="150000"/>
              </a:lnSpc>
            </a:pPr>
            <a:r>
              <a:rPr lang="en-US" sz="2400" b="1" dirty="0">
                <a:solidFill>
                  <a:srgbClr val="0070C0"/>
                </a:solidFill>
                <a:latin typeface="Sitka Subheading" pitchFamily="2" charset="0"/>
              </a:rPr>
              <a:t>II/ </a:t>
            </a:r>
            <a:r>
              <a:rPr lang="en-US" sz="2400" b="1" dirty="0" err="1">
                <a:solidFill>
                  <a:srgbClr val="0070C0"/>
                </a:solidFill>
                <a:latin typeface="Sitka Subheading" pitchFamily="2" charset="0"/>
              </a:rPr>
              <a:t>Khám</a:t>
            </a:r>
            <a:r>
              <a:rPr lang="en-US" sz="2400" b="1" dirty="0">
                <a:solidFill>
                  <a:srgbClr val="0070C0"/>
                </a:solidFill>
                <a:latin typeface="Sitka Subheading" pitchFamily="2" charset="0"/>
              </a:rPr>
              <a:t> </a:t>
            </a:r>
            <a:r>
              <a:rPr lang="en-US" sz="2400" b="1" dirty="0" err="1">
                <a:solidFill>
                  <a:srgbClr val="0070C0"/>
                </a:solidFill>
                <a:latin typeface="Sitka Subheading" pitchFamily="2" charset="0"/>
              </a:rPr>
              <a:t>phá</a:t>
            </a:r>
            <a:r>
              <a:rPr lang="en-US" sz="2400" b="1" dirty="0">
                <a:solidFill>
                  <a:srgbClr val="0070C0"/>
                </a:solidFill>
                <a:latin typeface="Sitka Subheading" pitchFamily="2" charset="0"/>
              </a:rPr>
              <a:t> </a:t>
            </a:r>
          </a:p>
          <a:p>
            <a:pPr>
              <a:lnSpc>
                <a:spcPct val="150000"/>
              </a:lnSpc>
            </a:pPr>
            <a:r>
              <a:rPr lang="en-US" sz="2400" i="1" dirty="0">
                <a:latin typeface="Sitka Subheading" pitchFamily="2" charset="0"/>
              </a:rPr>
              <a:t>1/ </a:t>
            </a:r>
            <a:r>
              <a:rPr lang="en-US" sz="2400" i="1" dirty="0" err="1">
                <a:latin typeface="Sitka Subheading" pitchFamily="2" charset="0"/>
              </a:rPr>
              <a:t>Khái</a:t>
            </a:r>
            <a:r>
              <a:rPr lang="en-US" sz="2400" i="1" dirty="0">
                <a:latin typeface="Sitka Subheading" pitchFamily="2" charset="0"/>
              </a:rPr>
              <a:t> </a:t>
            </a:r>
            <a:r>
              <a:rPr lang="en-US" sz="2400" i="1" dirty="0" err="1">
                <a:latin typeface="Sitka Subheading" pitchFamily="2" charset="0"/>
              </a:rPr>
              <a:t>niệm</a:t>
            </a:r>
            <a:r>
              <a:rPr lang="en-US" sz="2400" i="1" dirty="0">
                <a:latin typeface="Sitka Subheading" pitchFamily="2" charset="0"/>
              </a:rPr>
              <a:t> </a:t>
            </a:r>
            <a:r>
              <a:rPr lang="en-US" sz="2400" i="1" dirty="0" err="1">
                <a:latin typeface="Sitka Subheading" pitchFamily="2" charset="0"/>
              </a:rPr>
              <a:t>tình</a:t>
            </a:r>
            <a:r>
              <a:rPr lang="en-US" sz="2400" i="1" dirty="0">
                <a:latin typeface="Sitka Subheading" pitchFamily="2" charset="0"/>
              </a:rPr>
              <a:t> </a:t>
            </a:r>
            <a:r>
              <a:rPr lang="en-US" sz="2400" i="1" dirty="0" err="1">
                <a:latin typeface="Sitka Subheading" pitchFamily="2" charset="0"/>
              </a:rPr>
              <a:t>huống</a:t>
            </a:r>
            <a:r>
              <a:rPr lang="en-US" sz="2400" i="1" dirty="0">
                <a:latin typeface="Sitka Subheading" pitchFamily="2" charset="0"/>
              </a:rPr>
              <a:t> </a:t>
            </a:r>
            <a:r>
              <a:rPr lang="en-US" sz="2400" i="1" dirty="0" err="1">
                <a:latin typeface="Sitka Subheading" pitchFamily="2" charset="0"/>
              </a:rPr>
              <a:t>nguy</a:t>
            </a:r>
            <a:r>
              <a:rPr lang="en-US" sz="2400" i="1" dirty="0">
                <a:latin typeface="Sitka Subheading" pitchFamily="2" charset="0"/>
              </a:rPr>
              <a:t> </a:t>
            </a:r>
            <a:r>
              <a:rPr lang="en-US" sz="2400" i="1" dirty="0" err="1" smtClean="0">
                <a:latin typeface="Sitka Subheading" pitchFamily="2" charset="0"/>
              </a:rPr>
              <a:t>hiểm</a:t>
            </a:r>
            <a:endParaRPr lang="en-US" sz="2400" i="1" dirty="0" smtClean="0">
              <a:latin typeface="Sitka Subheading" pitchFamily="2" charset="0"/>
            </a:endParaRPr>
          </a:p>
          <a:p>
            <a:pPr>
              <a:lnSpc>
                <a:spcPct val="150000"/>
              </a:lnSpc>
            </a:pP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là</a:t>
            </a:r>
            <a:r>
              <a:rPr lang="en-US" sz="2400" dirty="0" smtClean="0">
                <a:latin typeface="Sitka Subheading" pitchFamily="2" charset="0"/>
              </a:rPr>
              <a:t> </a:t>
            </a:r>
            <a:r>
              <a:rPr lang="en-US" sz="2400" dirty="0" err="1" smtClean="0">
                <a:latin typeface="Sitka Subheading" pitchFamily="2" charset="0"/>
              </a:rPr>
              <a:t>những</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có</a:t>
            </a:r>
            <a:r>
              <a:rPr lang="en-US" sz="2400" dirty="0" smtClean="0">
                <a:latin typeface="Sitka Subheading" pitchFamily="2" charset="0"/>
              </a:rPr>
              <a:t> </a:t>
            </a:r>
            <a:r>
              <a:rPr lang="en-US" sz="2400" dirty="0" err="1" smtClean="0">
                <a:latin typeface="Sitka Subheading" pitchFamily="2" charset="0"/>
              </a:rPr>
              <a:t>thể</a:t>
            </a:r>
            <a:r>
              <a:rPr lang="en-US" sz="2400" dirty="0" smtClean="0">
                <a:latin typeface="Sitka Subheading" pitchFamily="2" charset="0"/>
              </a:rPr>
              <a:t> </a:t>
            </a:r>
            <a:r>
              <a:rPr lang="en-US" sz="2400" dirty="0" err="1" smtClean="0">
                <a:latin typeface="Sitka Subheading" pitchFamily="2" charset="0"/>
              </a:rPr>
              <a:t>gây</a:t>
            </a:r>
            <a:r>
              <a:rPr lang="en-US" sz="2400" dirty="0" smtClean="0">
                <a:latin typeface="Sitka Subheading" pitchFamily="2" charset="0"/>
              </a:rPr>
              <a:t> </a:t>
            </a:r>
            <a:r>
              <a:rPr lang="en-US" sz="2400" dirty="0" err="1" smtClean="0">
                <a:latin typeface="Sitka Subheading" pitchFamily="2" charset="0"/>
              </a:rPr>
              <a:t>ra</a:t>
            </a:r>
            <a:r>
              <a:rPr lang="en-US" sz="2400" dirty="0" smtClean="0">
                <a:latin typeface="Sitka Subheading" pitchFamily="2" charset="0"/>
              </a:rPr>
              <a:t> </a:t>
            </a:r>
            <a:r>
              <a:rPr lang="en-US" sz="2400" dirty="0" err="1" smtClean="0">
                <a:latin typeface="Sitka Subheading" pitchFamily="2" charset="0"/>
              </a:rPr>
              <a:t>những</a:t>
            </a:r>
            <a:r>
              <a:rPr lang="en-US" sz="2400" dirty="0" smtClean="0">
                <a:latin typeface="Sitka Subheading" pitchFamily="2" charset="0"/>
              </a:rPr>
              <a:t> </a:t>
            </a:r>
            <a:r>
              <a:rPr lang="en-US" sz="2400" dirty="0" err="1" smtClean="0">
                <a:latin typeface="Sitka Subheading" pitchFamily="2" charset="0"/>
              </a:rPr>
              <a:t>tổn</a:t>
            </a:r>
            <a:r>
              <a:rPr lang="en-US" sz="2400" dirty="0" smtClean="0">
                <a:latin typeface="Sitka Subheading" pitchFamily="2" charset="0"/>
              </a:rPr>
              <a:t> </a:t>
            </a:r>
            <a:r>
              <a:rPr lang="en-US" sz="2400" dirty="0" err="1" smtClean="0">
                <a:latin typeface="Sitka Subheading" pitchFamily="2" charset="0"/>
              </a:rPr>
              <a:t>hại</a:t>
            </a:r>
            <a:r>
              <a:rPr lang="en-US" sz="2400" dirty="0" smtClean="0">
                <a:latin typeface="Sitka Subheading" pitchFamily="2" charset="0"/>
              </a:rPr>
              <a:t> </a:t>
            </a:r>
            <a:r>
              <a:rPr lang="en-US" sz="2400" dirty="0" err="1" smtClean="0">
                <a:latin typeface="Sitka Subheading" pitchFamily="2" charset="0"/>
              </a:rPr>
              <a:t>về</a:t>
            </a:r>
            <a:r>
              <a:rPr lang="en-US" sz="2400" dirty="0" smtClean="0">
                <a:latin typeface="Sitka Subheading" pitchFamily="2" charset="0"/>
              </a:rPr>
              <a:t> </a:t>
            </a:r>
            <a:r>
              <a:rPr lang="en-US" sz="2400" dirty="0" err="1" smtClean="0">
                <a:latin typeface="Sitka Subheading" pitchFamily="2" charset="0"/>
              </a:rPr>
              <a:t>thể</a:t>
            </a:r>
            <a:r>
              <a:rPr lang="en-US" sz="2400" dirty="0" smtClean="0">
                <a:latin typeface="Sitka Subheading" pitchFamily="2" charset="0"/>
              </a:rPr>
              <a:t> </a:t>
            </a:r>
            <a:r>
              <a:rPr lang="en-US" sz="2400" dirty="0" err="1" smtClean="0">
                <a:latin typeface="Sitka Subheading" pitchFamily="2" charset="0"/>
              </a:rPr>
              <a:t>chất</a:t>
            </a:r>
            <a:r>
              <a:rPr lang="en-US" sz="2400" dirty="0" smtClean="0">
                <a:latin typeface="Sitka Subheading" pitchFamily="2" charset="0"/>
              </a:rPr>
              <a:t>, </a:t>
            </a:r>
            <a:r>
              <a:rPr lang="en-US" sz="2400" dirty="0" err="1" smtClean="0">
                <a:latin typeface="Sitka Subheading" pitchFamily="2" charset="0"/>
              </a:rPr>
              <a:t>tinh</a:t>
            </a:r>
            <a:r>
              <a:rPr lang="en-US" sz="2400" dirty="0" smtClean="0">
                <a:latin typeface="Sitka Subheading" pitchFamily="2" charset="0"/>
              </a:rPr>
              <a:t> </a:t>
            </a:r>
            <a:r>
              <a:rPr lang="en-US" sz="2400" dirty="0" err="1" smtClean="0">
                <a:latin typeface="Sitka Subheading" pitchFamily="2" charset="0"/>
              </a:rPr>
              <a:t>thần</a:t>
            </a:r>
            <a:r>
              <a:rPr lang="en-US" sz="2400" dirty="0" smtClean="0">
                <a:latin typeface="Sitka Subheading" pitchFamily="2" charset="0"/>
              </a:rPr>
              <a:t> </a:t>
            </a:r>
            <a:r>
              <a:rPr lang="en-US" sz="2400" dirty="0" err="1" smtClean="0">
                <a:latin typeface="Sitka Subheading" pitchFamily="2" charset="0"/>
              </a:rPr>
              <a:t>cho</a:t>
            </a:r>
            <a:r>
              <a:rPr lang="en-US" sz="2400" dirty="0" smtClean="0">
                <a:latin typeface="Sitka Subheading" pitchFamily="2" charset="0"/>
              </a:rPr>
              <a:t> con </a:t>
            </a:r>
            <a:r>
              <a:rPr lang="en-US" sz="2400" dirty="0" err="1" smtClean="0">
                <a:latin typeface="Sitka Subheading" pitchFamily="2" charset="0"/>
              </a:rPr>
              <a:t>người</a:t>
            </a:r>
            <a:r>
              <a:rPr lang="en-US" sz="2400" dirty="0" smtClean="0">
                <a:latin typeface="Sitka Subheading" pitchFamily="2" charset="0"/>
              </a:rPr>
              <a:t> </a:t>
            </a:r>
            <a:r>
              <a:rPr lang="en-US" sz="2400" dirty="0" err="1" smtClean="0">
                <a:latin typeface="Sitka Subheading" pitchFamily="2" charset="0"/>
              </a:rPr>
              <a:t>và</a:t>
            </a:r>
            <a:r>
              <a:rPr lang="en-US" sz="2400" dirty="0" smtClean="0">
                <a:latin typeface="Sitka Subheading" pitchFamily="2" charset="0"/>
              </a:rPr>
              <a:t> </a:t>
            </a:r>
            <a:r>
              <a:rPr lang="en-US" sz="2400" dirty="0" err="1" smtClean="0">
                <a:latin typeface="Sitka Subheading" pitchFamily="2" charset="0"/>
              </a:rPr>
              <a:t>xã</a:t>
            </a:r>
            <a:r>
              <a:rPr lang="en-US" sz="2400" dirty="0" smtClean="0">
                <a:latin typeface="Sitka Subheading" pitchFamily="2" charset="0"/>
              </a:rPr>
              <a:t> </a:t>
            </a:r>
            <a:r>
              <a:rPr lang="en-US" sz="2400" dirty="0" err="1" smtClean="0">
                <a:latin typeface="Sitka Subheading" pitchFamily="2" charset="0"/>
              </a:rPr>
              <a:t>hội</a:t>
            </a:r>
            <a:r>
              <a:rPr lang="en-US" sz="2400" dirty="0" smtClean="0">
                <a:latin typeface="Sitka Subheading" pitchFamily="2" charset="0"/>
              </a:rPr>
              <a:t>.</a:t>
            </a:r>
            <a:endParaRPr lang="en-US" sz="2400" dirty="0">
              <a:latin typeface="Sitka Subheading" pitchFamily="2" charset="0"/>
            </a:endParaRPr>
          </a:p>
        </p:txBody>
      </p:sp>
      <p:sp>
        <p:nvSpPr>
          <p:cNvPr id="3" name="Rectangle 2">
            <a:hlinkClick r:id="rId3" action="ppaction://hlinksldjump"/>
          </p:cNvPr>
          <p:cNvSpPr/>
          <p:nvPr/>
        </p:nvSpPr>
        <p:spPr>
          <a:xfrm>
            <a:off x="228600" y="6400800"/>
            <a:ext cx="381000"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598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13833"/>
            <a:ext cx="8496944" cy="562073"/>
          </a:xfrm>
        </p:spPr>
        <p:txBody>
          <a:bodyPr>
            <a:noAutofit/>
          </a:bodyPr>
          <a:lstStyle/>
          <a:p>
            <a:r>
              <a:rPr lang="en-US" sz="2800" b="1" dirty="0" smtClean="0">
                <a:solidFill>
                  <a:srgbClr val="FF0000"/>
                </a:solidFill>
                <a:latin typeface="Sitka Subheading" pitchFamily="2" charset="0"/>
                <a:cs typeface="Times New Roman" panose="02020603050405020304" pitchFamily="18" charset="0"/>
                <a:hlinkClick r:id="rId3" action="ppaction://hlinksldjump"/>
              </a:rPr>
              <a:t>     Một số kỹ năng cần ứng phó khi gặp sấm sét</a:t>
            </a:r>
            <a:endParaRPr lang="vi-VN" sz="2800" b="1" dirty="0">
              <a:solidFill>
                <a:srgbClr val="FF0000"/>
              </a:solidFill>
              <a:latin typeface="Sitka Subheading" pitchFamily="2" charset="0"/>
              <a:cs typeface="Times New Roman" panose="02020603050405020304" pitchFamily="18" charset="0"/>
              <a:hlinkClick r:id="rId3" action="ppaction://hlinksldjump"/>
            </a:endParaRPr>
          </a:p>
        </p:txBody>
      </p:sp>
      <p:sp>
        <p:nvSpPr>
          <p:cNvPr id="7" name="TextBox 6"/>
          <p:cNvSpPr txBox="1"/>
          <p:nvPr/>
        </p:nvSpPr>
        <p:spPr>
          <a:xfrm>
            <a:off x="228600" y="617771"/>
            <a:ext cx="8864030" cy="1938992"/>
          </a:xfrm>
          <a:prstGeom prst="rect">
            <a:avLst/>
          </a:prstGeom>
          <a:solidFill>
            <a:schemeClr val="bg1"/>
          </a:solidFill>
          <a:ln w="3175">
            <a:solidFill>
              <a:schemeClr val="tx1"/>
            </a:solidFill>
          </a:ln>
        </p:spPr>
        <p:txBody>
          <a:bodyPr wrap="square" rtlCol="0">
            <a:spAutoFit/>
          </a:bodyPr>
          <a:lstStyle/>
          <a:p>
            <a:pPr algn="just"/>
            <a:r>
              <a:rPr lang="vi-VN" sz="2000" b="1" dirty="0" smtClean="0">
                <a:solidFill>
                  <a:srgbClr val="FF0000"/>
                </a:solidFill>
                <a:latin typeface="Sitka Subheading" pitchFamily="2" charset="0"/>
              </a:rPr>
              <a:t>1. Khi ở trong nhà:</a:t>
            </a:r>
          </a:p>
          <a:p>
            <a:pPr algn="just"/>
            <a:r>
              <a:rPr lang="vi-VN" sz="2000" dirty="0" smtClean="0">
                <a:latin typeface="Sitka Subheading" pitchFamily="2" charset="0"/>
              </a:rPr>
              <a:t>- Không </a:t>
            </a:r>
            <a:r>
              <a:rPr lang="vi-VN" sz="2000" dirty="0">
                <a:latin typeface="Sitka Subheading" pitchFamily="2" charset="0"/>
              </a:rPr>
              <a:t>sử dụng điện thoại có </a:t>
            </a:r>
            <a:r>
              <a:rPr lang="vi-VN" sz="2000" dirty="0" smtClean="0">
                <a:latin typeface="Sitka Subheading" pitchFamily="2" charset="0"/>
              </a:rPr>
              <a:t>dây</a:t>
            </a:r>
          </a:p>
          <a:p>
            <a:pPr algn="just"/>
            <a:r>
              <a:rPr lang="vi-VN" sz="2000" dirty="0" smtClean="0">
                <a:latin typeface="Sitka Subheading" pitchFamily="2" charset="0"/>
              </a:rPr>
              <a:t>- Không sử dụng các thiết bị điện.</a:t>
            </a:r>
            <a:endParaRPr lang="vi-VN" sz="2000" dirty="0">
              <a:latin typeface="Sitka Subheading" pitchFamily="2" charset="0"/>
            </a:endParaRPr>
          </a:p>
          <a:p>
            <a:pPr algn="just"/>
            <a:r>
              <a:rPr lang="vi-VN" sz="2000" dirty="0" smtClean="0">
                <a:latin typeface="Sitka Subheading" pitchFamily="2" charset="0"/>
              </a:rPr>
              <a:t>- Giữ </a:t>
            </a:r>
            <a:r>
              <a:rPr lang="vi-VN" sz="2000" dirty="0">
                <a:latin typeface="Sitka Subheading" pitchFamily="2" charset="0"/>
              </a:rPr>
              <a:t>khoảng cách an toàn 1m đối với các thiết bị dùng </a:t>
            </a:r>
            <a:r>
              <a:rPr lang="vi-VN" sz="2000" dirty="0" smtClean="0">
                <a:latin typeface="Sitka Subheading" pitchFamily="2" charset="0"/>
              </a:rPr>
              <a:t>điện</a:t>
            </a:r>
            <a:endParaRPr lang="vi-VN" sz="2000" dirty="0">
              <a:latin typeface="Sitka Subheading" pitchFamily="2" charset="0"/>
            </a:endParaRPr>
          </a:p>
          <a:p>
            <a:pPr algn="just"/>
            <a:r>
              <a:rPr lang="vi-VN" sz="2000" dirty="0" smtClean="0">
                <a:latin typeface="Sitka Subheading" pitchFamily="2" charset="0"/>
              </a:rPr>
              <a:t>- Tránh </a:t>
            </a:r>
            <a:r>
              <a:rPr lang="vi-VN" sz="2000" dirty="0">
                <a:latin typeface="Sitka Subheading" pitchFamily="2" charset="0"/>
              </a:rPr>
              <a:t>xa cửa sổ, cửa chính, mái hiên và không nằm lên sàn bê tông, không tựa lưng vào bức tường bê tông</a:t>
            </a:r>
            <a:r>
              <a:rPr lang="vi-VN" sz="2000" dirty="0" smtClean="0">
                <a:latin typeface="Sitka Subheading" pitchFamily="2" charset="0"/>
              </a:rPr>
              <a:t>.</a:t>
            </a:r>
            <a:endParaRPr lang="vi-VN" sz="2000" dirty="0">
              <a:latin typeface="Sitka Subheading" pitchFamily="2" charset="0"/>
            </a:endParaRPr>
          </a:p>
        </p:txBody>
      </p:sp>
      <p:sp>
        <p:nvSpPr>
          <p:cNvPr id="8" name="TextBox 7"/>
          <p:cNvSpPr txBox="1"/>
          <p:nvPr/>
        </p:nvSpPr>
        <p:spPr>
          <a:xfrm>
            <a:off x="228600" y="2770744"/>
            <a:ext cx="8864030" cy="3477875"/>
          </a:xfrm>
          <a:prstGeom prst="rect">
            <a:avLst/>
          </a:prstGeom>
          <a:solidFill>
            <a:schemeClr val="bg1"/>
          </a:solidFill>
          <a:ln w="3175">
            <a:solidFill>
              <a:schemeClr val="tx1"/>
            </a:solidFill>
          </a:ln>
        </p:spPr>
        <p:txBody>
          <a:bodyPr wrap="square" rtlCol="0">
            <a:spAutoFit/>
          </a:bodyPr>
          <a:lstStyle/>
          <a:p>
            <a:pPr algn="just"/>
            <a:r>
              <a:rPr lang="vi-VN" sz="2000" b="1" dirty="0" smtClean="0">
                <a:solidFill>
                  <a:srgbClr val="FF0000"/>
                </a:solidFill>
                <a:latin typeface="Sitka Subheading" pitchFamily="2" charset="0"/>
              </a:rPr>
              <a:t>2. Những </a:t>
            </a:r>
            <a:r>
              <a:rPr lang="vi-VN" sz="2000" b="1" dirty="0">
                <a:solidFill>
                  <a:srgbClr val="FF0000"/>
                </a:solidFill>
                <a:latin typeface="Sitka Subheading" pitchFamily="2" charset="0"/>
              </a:rPr>
              <a:t>lưu ý khi đang ở ngoài </a:t>
            </a:r>
            <a:r>
              <a:rPr lang="vi-VN" sz="2000" b="1" dirty="0" smtClean="0">
                <a:solidFill>
                  <a:srgbClr val="FF0000"/>
                </a:solidFill>
                <a:latin typeface="Sitka Subheading" pitchFamily="2" charset="0"/>
              </a:rPr>
              <a:t>trời:</a:t>
            </a:r>
            <a:endParaRPr lang="vi-VN" sz="2000" b="1" dirty="0">
              <a:solidFill>
                <a:srgbClr val="FF0000"/>
              </a:solidFill>
              <a:latin typeface="Sitka Subheading" pitchFamily="2" charset="0"/>
            </a:endParaRPr>
          </a:p>
          <a:p>
            <a:pPr algn="just"/>
            <a:r>
              <a:rPr lang="vi-VN" sz="2000" dirty="0" smtClean="0">
                <a:latin typeface="Sitka Subheading" pitchFamily="2" charset="0"/>
              </a:rPr>
              <a:t>- Không </a:t>
            </a:r>
            <a:r>
              <a:rPr lang="vi-VN" sz="2000" dirty="0">
                <a:latin typeface="Sitka Subheading" pitchFamily="2" charset="0"/>
              </a:rPr>
              <a:t>trú mưa dưới gốc </a:t>
            </a:r>
            <a:r>
              <a:rPr lang="vi-VN" sz="2000" dirty="0" smtClean="0">
                <a:latin typeface="Sitka Subheading" pitchFamily="2" charset="0"/>
              </a:rPr>
              <a:t>cây, Không vào nhà </a:t>
            </a:r>
            <a:r>
              <a:rPr lang="vi-VN" sz="2000" dirty="0">
                <a:latin typeface="Sitka Subheading" pitchFamily="2" charset="0"/>
              </a:rPr>
              <a:t>kho ở nơi đồng trống, </a:t>
            </a:r>
            <a:r>
              <a:rPr lang="vi-VN" sz="2000" b="1" dirty="0">
                <a:latin typeface="Sitka Subheading" pitchFamily="2" charset="0"/>
              </a:rPr>
              <a:t> tránh xa các nắp cống</a:t>
            </a:r>
            <a:r>
              <a:rPr lang="vi-VN" sz="2000" dirty="0">
                <a:latin typeface="Sitka Subheading" pitchFamily="2" charset="0"/>
              </a:rPr>
              <a:t>, tránh bị nước cuốn trôi vào ống </a:t>
            </a:r>
            <a:r>
              <a:rPr lang="vi-VN" sz="2000" dirty="0" smtClean="0">
                <a:latin typeface="Sitka Subheading" pitchFamily="2" charset="0"/>
              </a:rPr>
              <a:t>cống. T</a:t>
            </a:r>
            <a:r>
              <a:rPr lang="vi-VN" sz="2000" b="1" dirty="0" smtClean="0">
                <a:latin typeface="Sitka Subheading" pitchFamily="2" charset="0"/>
              </a:rPr>
              <a:t>ránh </a:t>
            </a:r>
            <a:r>
              <a:rPr lang="vi-VN" sz="2000" b="1" dirty="0">
                <a:latin typeface="Sitka Subheading" pitchFamily="2" charset="0"/>
              </a:rPr>
              <a:t>xa các vật cao hoặc bị cô lập, tránh đứng gần các vật dụng kim loại, </a:t>
            </a:r>
            <a:r>
              <a:rPr lang="vi-VN" sz="2000" dirty="0">
                <a:latin typeface="Sitka Subheading" pitchFamily="2" charset="0"/>
              </a:rPr>
              <a:t>không đứng dưới hay gần những thứ có thể thu lôi như dưới cây </a:t>
            </a:r>
            <a:r>
              <a:rPr lang="vi-VN" sz="2000" dirty="0" smtClean="0">
                <a:latin typeface="Sitka Subheading" pitchFamily="2" charset="0"/>
              </a:rPr>
              <a:t>cối</a:t>
            </a:r>
            <a:endParaRPr lang="vi-VN" sz="2000" dirty="0">
              <a:latin typeface="Sitka Subheading" pitchFamily="2" charset="0"/>
            </a:endParaRPr>
          </a:p>
          <a:p>
            <a:pPr algn="just"/>
            <a:r>
              <a:rPr lang="vi-VN" sz="2000" b="1" dirty="0" smtClean="0">
                <a:latin typeface="Sitka Subheading" pitchFamily="2" charset="0"/>
              </a:rPr>
              <a:t>- Không </a:t>
            </a:r>
            <a:r>
              <a:rPr lang="vi-VN" sz="2000" b="1" dirty="0">
                <a:latin typeface="Sitka Subheading" pitchFamily="2" charset="0"/>
              </a:rPr>
              <a:t>nên sử dụng ô/ dù</a:t>
            </a:r>
            <a:r>
              <a:rPr lang="vi-VN" sz="2000" dirty="0">
                <a:latin typeface="Sitka Subheading" pitchFamily="2" charset="0"/>
              </a:rPr>
              <a:t> khi trời mưa, bão, có sấm chớp vì ô có thể thu hút sét đánh vào.</a:t>
            </a:r>
          </a:p>
          <a:p>
            <a:pPr algn="just"/>
            <a:r>
              <a:rPr lang="vi-VN" sz="2000" dirty="0" smtClean="0">
                <a:latin typeface="Sitka Subheading" pitchFamily="2" charset="0"/>
              </a:rPr>
              <a:t>- Nhanh </a:t>
            </a:r>
            <a:r>
              <a:rPr lang="vi-VN" sz="2000" dirty="0">
                <a:latin typeface="Sitka Subheading" pitchFamily="2" charset="0"/>
              </a:rPr>
              <a:t>chóng di chuyển về </a:t>
            </a:r>
            <a:r>
              <a:rPr lang="vi-VN" sz="2000" dirty="0" smtClean="0">
                <a:latin typeface="Sitka Subheading" pitchFamily="2" charset="0"/>
              </a:rPr>
              <a:t>nhà. Nên </a:t>
            </a:r>
            <a:r>
              <a:rPr lang="vi-VN" sz="2000" dirty="0">
                <a:latin typeface="Sitka Subheading" pitchFamily="2" charset="0"/>
              </a:rPr>
              <a:t>đứng chụm hai chân sát nhau, ngồi xuống để hạn chế sự tiếp xúc với điện khi sét đánh</a:t>
            </a:r>
            <a:r>
              <a:rPr lang="vi-VN" sz="2000" dirty="0" smtClean="0">
                <a:latin typeface="Sitka Subheading" pitchFamily="2" charset="0"/>
              </a:rPr>
              <a:t>. Nên </a:t>
            </a:r>
            <a:r>
              <a:rPr lang="vi-VN" sz="2000" dirty="0">
                <a:latin typeface="Sitka Subheading" pitchFamily="2" charset="0"/>
              </a:rPr>
              <a:t>tránh mưa ở các ngôi nhà dọc hai bên đường, </a:t>
            </a:r>
            <a:r>
              <a:rPr lang="vi-VN" sz="2000" b="1" dirty="0">
                <a:latin typeface="Sitka Subheading" pitchFamily="2" charset="0"/>
              </a:rPr>
              <a:t>không nên tiếp tục di chuyển</a:t>
            </a:r>
            <a:r>
              <a:rPr lang="vi-VN" sz="2000" dirty="0">
                <a:latin typeface="Sitka Subheading" pitchFamily="2" charset="0"/>
              </a:rPr>
              <a:t>. </a:t>
            </a:r>
            <a:r>
              <a:rPr lang="vi-VN" sz="2000" dirty="0" smtClean="0">
                <a:latin typeface="Sitka Subheading" pitchFamily="2" charset="0"/>
              </a:rPr>
              <a:t>Nên </a:t>
            </a:r>
            <a:r>
              <a:rPr lang="vi-VN" sz="2000" dirty="0">
                <a:latin typeface="Sitka Subheading" pitchFamily="2" charset="0"/>
              </a:rPr>
              <a:t>đội mũ bảo hiểm dù là đi xe hay đi </a:t>
            </a:r>
            <a:r>
              <a:rPr lang="vi-VN" sz="2000" dirty="0" smtClean="0">
                <a:latin typeface="Sitka Subheading" pitchFamily="2" charset="0"/>
              </a:rPr>
              <a:t>bộ</a:t>
            </a:r>
            <a:endParaRPr lang="vi-VN" sz="2000" dirty="0">
              <a:latin typeface="Sitka Subheading" pitchFamily="2" charset="0"/>
            </a:endParaRPr>
          </a:p>
        </p:txBody>
      </p:sp>
    </p:spTree>
    <p:extLst>
      <p:ext uri="{BB962C8B-B14F-4D97-AF65-F5344CB8AC3E}">
        <p14:creationId xmlns:p14="http://schemas.microsoft.com/office/powerpoint/2010/main" val="4242774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Những Cách Đơn Giản Để Phòng Tránh Sét Đánh - Kỹ Năng Thoát Hiể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243" t="14415" r="17262" b="13293"/>
          <a:stretch/>
        </p:blipFill>
        <p:spPr>
          <a:xfrm>
            <a:off x="533400" y="381000"/>
            <a:ext cx="8222820" cy="5105400"/>
          </a:xfrm>
          <a:prstGeom prst="rect">
            <a:avLst/>
          </a:prstGeom>
          <a:ln>
            <a:noFill/>
          </a:ln>
          <a:effectLst>
            <a:softEdge rad="112500"/>
          </a:effectLst>
        </p:spPr>
      </p:pic>
      <p:sp>
        <p:nvSpPr>
          <p:cNvPr id="5" name="Rectangle 4"/>
          <p:cNvSpPr/>
          <p:nvPr/>
        </p:nvSpPr>
        <p:spPr>
          <a:xfrm>
            <a:off x="1089991" y="5638800"/>
            <a:ext cx="6858000" cy="1133644"/>
          </a:xfrm>
          <a:prstGeom prst="rect">
            <a:avLst/>
          </a:prstGeom>
        </p:spPr>
        <p:txBody>
          <a:bodyPr wrap="square">
            <a:spAutoFit/>
          </a:bodyPr>
          <a:lstStyle/>
          <a:p>
            <a:pPr algn="ctr">
              <a:lnSpc>
                <a:spcPct val="150000"/>
              </a:lnSpc>
            </a:pPr>
            <a:r>
              <a:rPr lang="vi-VN" sz="2400" dirty="0">
                <a:solidFill>
                  <a:srgbClr val="FF0000"/>
                </a:solidFill>
                <a:latin typeface="Sitka Subheading" pitchFamily="2" charset="0"/>
              </a:rPr>
              <a:t>Những Cách Đơn Giản Để Phòng Tránh Sét Đánh - Kỹ Năng Thoát Hiểm</a:t>
            </a:r>
            <a:endParaRPr lang="en-US" sz="2400" dirty="0">
              <a:solidFill>
                <a:srgbClr val="FF0000"/>
              </a:solidFill>
              <a:latin typeface="Sitka Subheading" pitchFamily="2" charset="0"/>
            </a:endParaRPr>
          </a:p>
        </p:txBody>
      </p:sp>
      <p:sp>
        <p:nvSpPr>
          <p:cNvPr id="6" name="Rounded Rectangle 5">
            <a:hlinkClick r:id="rId6" action="ppaction://hlinksldjump"/>
          </p:cNvPr>
          <p:cNvSpPr/>
          <p:nvPr/>
        </p:nvSpPr>
        <p:spPr>
          <a:xfrm>
            <a:off x="76200" y="6205622"/>
            <a:ext cx="457200" cy="499978"/>
          </a:xfrm>
          <a:prstGeom prst="roundRect">
            <a:avLst/>
          </a:prstGeom>
          <a:solidFill>
            <a:schemeClr val="bg1"/>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946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23528" y="41230"/>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smtClean="0">
                <a:solidFill>
                  <a:srgbClr val="FF0000"/>
                </a:solidFill>
                <a:latin typeface="Sitka Subheading" pitchFamily="2" charset="0"/>
                <a:cs typeface="Times New Roman" panose="02020603050405020304" pitchFamily="18" charset="0"/>
              </a:rPr>
              <a:t>Một số kỹ năng ứng phó lũ lụt</a:t>
            </a:r>
            <a:endParaRPr lang="vi-VN" sz="3200" b="1" dirty="0">
              <a:solidFill>
                <a:srgbClr val="FF0000"/>
              </a:solidFill>
              <a:latin typeface="Sitka Subheading" pitchFamily="2" charset="0"/>
              <a:cs typeface="Times New Roman" panose="02020603050405020304" pitchFamily="18" charset="0"/>
            </a:endParaRPr>
          </a:p>
        </p:txBody>
      </p:sp>
      <p:pic>
        <p:nvPicPr>
          <p:cNvPr id="5" name="Shape 235"/>
          <p:cNvPicPr/>
          <p:nvPr/>
        </p:nvPicPr>
        <p:blipFill>
          <a:blip r:embed="rId3"/>
          <a:stretch/>
        </p:blipFill>
        <p:spPr>
          <a:xfrm>
            <a:off x="152400" y="2286000"/>
            <a:ext cx="2746290" cy="2402911"/>
          </a:xfrm>
          <a:prstGeom prst="rect">
            <a:avLst/>
          </a:prstGeom>
        </p:spPr>
      </p:pic>
      <p:sp>
        <p:nvSpPr>
          <p:cNvPr id="7" name="TextBox 6"/>
          <p:cNvSpPr txBox="1"/>
          <p:nvPr/>
        </p:nvSpPr>
        <p:spPr>
          <a:xfrm>
            <a:off x="2971800" y="568105"/>
            <a:ext cx="6172200" cy="6186309"/>
          </a:xfrm>
          <a:prstGeom prst="rect">
            <a:avLst/>
          </a:prstGeom>
          <a:solidFill>
            <a:schemeClr val="bg1"/>
          </a:solidFill>
          <a:ln w="3175">
            <a:solidFill>
              <a:schemeClr val="bg1"/>
            </a:solidFill>
          </a:ln>
        </p:spPr>
        <p:txBody>
          <a:bodyPr wrap="square" rtlCol="0">
            <a:spAutoFit/>
          </a:bodyPr>
          <a:lstStyle/>
          <a:p>
            <a:pPr algn="just">
              <a:lnSpc>
                <a:spcPct val="150000"/>
              </a:lnSpc>
            </a:pPr>
            <a:r>
              <a:rPr lang="en-US" sz="2400" dirty="0" smtClean="0">
                <a:latin typeface="Sitka Subheading" pitchFamily="2" charset="0"/>
              </a:rPr>
              <a:t>- </a:t>
            </a:r>
            <a:r>
              <a:rPr lang="vi-VN" sz="2400" dirty="0" smtClean="0">
                <a:latin typeface="Sitka Subheading" pitchFamily="2" charset="0"/>
              </a:rPr>
              <a:t>Theo dõi thời tiết qua </a:t>
            </a:r>
            <a:r>
              <a:rPr lang="vi-VN" sz="2400" b="1" dirty="0">
                <a:latin typeface="Sitka Subheading" pitchFamily="2" charset="0"/>
              </a:rPr>
              <a:t>tivi, radio, </a:t>
            </a:r>
            <a:r>
              <a:rPr lang="vi-VN" sz="2400" b="1" dirty="0" smtClean="0">
                <a:latin typeface="Sitka Subheading" pitchFamily="2" charset="0"/>
              </a:rPr>
              <a:t>internet</a:t>
            </a:r>
            <a:endParaRPr lang="en-US" sz="2400" b="1" dirty="0" smtClean="0">
              <a:latin typeface="Sitka Subheading" pitchFamily="2" charset="0"/>
            </a:endParaRPr>
          </a:p>
          <a:p>
            <a:pPr algn="just">
              <a:lnSpc>
                <a:spcPct val="150000"/>
              </a:lnSpc>
            </a:pPr>
            <a:r>
              <a:rPr lang="en-US" sz="2400" dirty="0" smtClean="0">
                <a:latin typeface="Sitka Subheading" pitchFamily="2" charset="0"/>
              </a:rPr>
              <a:t>- </a:t>
            </a:r>
            <a:r>
              <a:rPr lang="vi-VN" sz="2400" dirty="0" smtClean="0">
                <a:latin typeface="Sitka Subheading" pitchFamily="2" charset="0"/>
              </a:rPr>
              <a:t>Chuẩn </a:t>
            </a:r>
            <a:r>
              <a:rPr lang="vi-VN" sz="2400" dirty="0">
                <a:latin typeface="Sitka Subheading" pitchFamily="2" charset="0"/>
              </a:rPr>
              <a:t>bị đồ sơ tán: Tiền, thực phẩm, thuốc, giấy tờ, phương tiện liên lạc…</a:t>
            </a:r>
            <a:endParaRPr lang="vi-VN" sz="2400" b="1" dirty="0">
              <a:latin typeface="Sitka Subheading" pitchFamily="2" charset="0"/>
            </a:endParaRPr>
          </a:p>
          <a:p>
            <a:pPr algn="just">
              <a:lnSpc>
                <a:spcPct val="150000"/>
              </a:lnSpc>
            </a:pPr>
            <a:r>
              <a:rPr lang="en-US" sz="2400" dirty="0" smtClean="0">
                <a:latin typeface="Sitka Subheading" pitchFamily="2" charset="0"/>
              </a:rPr>
              <a:t>- </a:t>
            </a:r>
            <a:r>
              <a:rPr lang="vi-VN" sz="2400" dirty="0" smtClean="0">
                <a:latin typeface="Sitka Subheading" pitchFamily="2" charset="0"/>
              </a:rPr>
              <a:t>Bảo </a:t>
            </a:r>
            <a:r>
              <a:rPr lang="vi-VN" sz="2400" dirty="0">
                <a:latin typeface="Sitka Subheading" pitchFamily="2" charset="0"/>
              </a:rPr>
              <a:t>vệ nhà: tắt các thiết bị điện,gar, nước; di chuyển đồ có giá trị lên vị trí cao</a:t>
            </a:r>
            <a:endParaRPr lang="vi-VN" sz="2400" b="1" dirty="0">
              <a:latin typeface="Sitka Subheading" pitchFamily="2" charset="0"/>
            </a:endParaRPr>
          </a:p>
          <a:p>
            <a:pPr algn="just">
              <a:lnSpc>
                <a:spcPct val="150000"/>
              </a:lnSpc>
            </a:pPr>
            <a:r>
              <a:rPr lang="en-US" sz="2400" dirty="0" smtClean="0">
                <a:latin typeface="Sitka Subheading" pitchFamily="2" charset="0"/>
              </a:rPr>
              <a:t>- </a:t>
            </a:r>
            <a:r>
              <a:rPr lang="vi-VN" sz="2400" dirty="0" smtClean="0">
                <a:latin typeface="Sitka Subheading" pitchFamily="2" charset="0"/>
              </a:rPr>
              <a:t>Tuân </a:t>
            </a:r>
            <a:r>
              <a:rPr lang="vi-VN" sz="2400" dirty="0">
                <a:latin typeface="Sitka Subheading" pitchFamily="2" charset="0"/>
              </a:rPr>
              <a:t>thủ các qui định an toàn </a:t>
            </a:r>
            <a:r>
              <a:rPr lang="vi-VN" sz="2400" i="1" dirty="0">
                <a:latin typeface="Sitka Subheading" pitchFamily="2" charset="0"/>
              </a:rPr>
              <a:t>(Không lại gần bờ sông, dùng gậy kiểm tra đường, không đi đường tắt, không mang vác nhiều đồ, cảnh giác cây to, không đi trên đường cống…); </a:t>
            </a:r>
            <a:r>
              <a:rPr lang="vi-VN" sz="2400" dirty="0">
                <a:latin typeface="Sitka Subheading" pitchFamily="2" charset="0"/>
              </a:rPr>
              <a:t>làm theo chỉ dẫn của cơ quan chức năng</a:t>
            </a:r>
            <a:endParaRPr lang="vi-VN" sz="2400" b="1" dirty="0">
              <a:latin typeface="Sitka Subheading" pitchFamily="2" charset="0"/>
            </a:endParaRPr>
          </a:p>
        </p:txBody>
      </p:sp>
      <p:sp>
        <p:nvSpPr>
          <p:cNvPr id="2" name="Rectangle 1">
            <a:hlinkClick r:id="rId4" action="ppaction://hlinksldjump"/>
          </p:cNvPr>
          <p:cNvSpPr/>
          <p:nvPr/>
        </p:nvSpPr>
        <p:spPr>
          <a:xfrm>
            <a:off x="152400" y="6172200"/>
            <a:ext cx="381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422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323528" y="304800"/>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Một số kỹ năng ứng phó đuối nước</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 y="838200"/>
            <a:ext cx="8820472" cy="1754326"/>
          </a:xfrm>
          <a:prstGeom prst="rect">
            <a:avLst/>
          </a:prstGeom>
          <a:solidFill>
            <a:schemeClr val="bg1"/>
          </a:solidFill>
          <a:ln w="3175">
            <a:solidFill>
              <a:schemeClr val="bg1"/>
            </a:solidFill>
          </a:ln>
        </p:spPr>
        <p:txBody>
          <a:bodyPr wrap="square" rtlCol="0">
            <a:spAutoFit/>
          </a:bodyPr>
          <a:lstStyle/>
          <a:p>
            <a:pPr algn="just">
              <a:lnSpc>
                <a:spcPct val="150000"/>
              </a:lnSpc>
            </a:pPr>
            <a:r>
              <a:rPr lang="vi-VN" sz="2400" b="1" dirty="0" smtClean="0">
                <a:solidFill>
                  <a:srgbClr val="0070C0"/>
                </a:solidFill>
                <a:latin typeface="Sitka Subheading" pitchFamily="2" charset="0"/>
              </a:rPr>
              <a:t>1. Tránh xa mặt nước, không cố nhặt đồ rơi trên nước</a:t>
            </a:r>
            <a:endParaRPr lang="en-US" sz="2400" b="1" dirty="0" smtClean="0">
              <a:solidFill>
                <a:srgbClr val="0070C0"/>
              </a:solidFill>
              <a:latin typeface="Sitka Subheading" pitchFamily="2" charset="0"/>
            </a:endParaRPr>
          </a:p>
          <a:p>
            <a:pPr algn="just">
              <a:lnSpc>
                <a:spcPct val="150000"/>
              </a:lnSpc>
            </a:pPr>
            <a:r>
              <a:rPr lang="en-US" sz="2400" b="1" dirty="0" smtClean="0">
                <a:latin typeface="Sitka Subheading" pitchFamily="2" charset="0"/>
              </a:rPr>
              <a:t>=&gt; </a:t>
            </a:r>
            <a:r>
              <a:rPr lang="vi-VN" sz="2400" b="1" dirty="0" smtClean="0">
                <a:latin typeface="Sitka Subheading" pitchFamily="2" charset="0"/>
              </a:rPr>
              <a:t>Nhất định phải học bơi.</a:t>
            </a:r>
            <a:endParaRPr lang="en-US" sz="2400" b="1" dirty="0" smtClean="0">
              <a:latin typeface="Sitka Subheading" pitchFamily="2" charset="0"/>
            </a:endParaRPr>
          </a:p>
          <a:p>
            <a:pPr algn="just">
              <a:lnSpc>
                <a:spcPct val="150000"/>
              </a:lnSpc>
            </a:pPr>
            <a:r>
              <a:rPr lang="en-US" sz="2400" b="1" dirty="0" smtClean="0">
                <a:solidFill>
                  <a:srgbClr val="0070C0"/>
                </a:solidFill>
                <a:latin typeface="Sitka Subheading" pitchFamily="2" charset="0"/>
              </a:rPr>
              <a:t>2. </a:t>
            </a:r>
            <a:r>
              <a:rPr lang="vi-VN" sz="2400" b="1" dirty="0" smtClean="0">
                <a:solidFill>
                  <a:srgbClr val="0070C0"/>
                </a:solidFill>
                <a:latin typeface="Sitka Subheading" pitchFamily="2" charset="0"/>
              </a:rPr>
              <a:t>Không </a:t>
            </a:r>
            <a:r>
              <a:rPr lang="vi-VN" sz="2400" b="1" dirty="0">
                <a:solidFill>
                  <a:srgbClr val="0070C0"/>
                </a:solidFill>
                <a:latin typeface="Sitka Subheading" pitchFamily="2" charset="0"/>
              </a:rPr>
              <a:t>rủ nhau đi bơi ở ao, hồ, nơi vắng </a:t>
            </a:r>
            <a:r>
              <a:rPr lang="vi-VN" sz="2400" b="1" dirty="0" smtClean="0">
                <a:solidFill>
                  <a:srgbClr val="0070C0"/>
                </a:solidFill>
                <a:latin typeface="Sitka Subheading" pitchFamily="2" charset="0"/>
              </a:rPr>
              <a:t>vẻ</a:t>
            </a:r>
            <a:endParaRPr lang="vi-VN" sz="2400" b="1" dirty="0">
              <a:solidFill>
                <a:srgbClr val="0070C0"/>
              </a:solidFill>
              <a:latin typeface="Sitka Subheading" pitchFamily="2" charset="0"/>
            </a:endParaRPr>
          </a:p>
        </p:txBody>
      </p:sp>
      <p:sp>
        <p:nvSpPr>
          <p:cNvPr id="10" name="TextBox 9"/>
          <p:cNvSpPr txBox="1"/>
          <p:nvPr/>
        </p:nvSpPr>
        <p:spPr>
          <a:xfrm>
            <a:off x="-21750" y="2586335"/>
            <a:ext cx="8842222" cy="461665"/>
          </a:xfrm>
          <a:prstGeom prst="rect">
            <a:avLst/>
          </a:prstGeom>
          <a:solidFill>
            <a:schemeClr val="bg1"/>
          </a:solidFill>
          <a:ln w="3175">
            <a:solidFill>
              <a:schemeClr val="bg1"/>
            </a:solidFill>
          </a:ln>
        </p:spPr>
        <p:txBody>
          <a:bodyPr wrap="square" rtlCol="0">
            <a:spAutoFit/>
          </a:bodyPr>
          <a:lstStyle/>
          <a:p>
            <a:pPr algn="just"/>
            <a:r>
              <a:rPr lang="vi-VN" sz="2400" b="1" dirty="0" smtClean="0">
                <a:solidFill>
                  <a:srgbClr val="0070C0"/>
                </a:solidFill>
                <a:latin typeface="Sitka Subheading" pitchFamily="2" charset="0"/>
              </a:rPr>
              <a:t>3. Không nhảy xuống cứu người bị đuối nước</a:t>
            </a:r>
            <a:endParaRPr lang="vi-VN" sz="2400" b="1" dirty="0">
              <a:solidFill>
                <a:srgbClr val="0070C0"/>
              </a:solidFill>
              <a:latin typeface="Sitka Subheading" pitchFamily="2" charset="0"/>
            </a:endParaRPr>
          </a:p>
        </p:txBody>
      </p:sp>
      <p:sp>
        <p:nvSpPr>
          <p:cNvPr id="11" name="TextBox 10"/>
          <p:cNvSpPr txBox="1"/>
          <p:nvPr/>
        </p:nvSpPr>
        <p:spPr>
          <a:xfrm>
            <a:off x="0" y="3016161"/>
            <a:ext cx="8802498" cy="2241639"/>
          </a:xfrm>
          <a:prstGeom prst="rect">
            <a:avLst/>
          </a:prstGeom>
          <a:solidFill>
            <a:schemeClr val="bg1"/>
          </a:solidFill>
          <a:ln>
            <a:solidFill>
              <a:schemeClr val="bg1"/>
            </a:solidFill>
          </a:ln>
        </p:spPr>
        <p:txBody>
          <a:bodyPr wrap="square" rtlCol="0">
            <a:spAutoFit/>
          </a:bodyPr>
          <a:lstStyle/>
          <a:p>
            <a:pPr algn="just">
              <a:lnSpc>
                <a:spcPct val="150000"/>
              </a:lnSpc>
            </a:pPr>
            <a:r>
              <a:rPr lang="vi-VN" sz="2400" b="1" dirty="0" smtClean="0">
                <a:solidFill>
                  <a:srgbClr val="0070C0"/>
                </a:solidFill>
                <a:latin typeface="Sitka Subheading" pitchFamily="2" charset="0"/>
              </a:rPr>
              <a:t>4. Nhanh chóng hỗ trợ người bị đuối nước:</a:t>
            </a:r>
          </a:p>
          <a:p>
            <a:pPr algn="just">
              <a:lnSpc>
                <a:spcPct val="150000"/>
              </a:lnSpc>
            </a:pPr>
            <a:r>
              <a:rPr lang="vi-VN" sz="2400" dirty="0" smtClean="0">
                <a:latin typeface="Sitka Subheading" pitchFamily="2" charset="0"/>
              </a:rPr>
              <a:t>+ Hô hoán tìm người giúp đỡ</a:t>
            </a:r>
          </a:p>
          <a:p>
            <a:pPr algn="just">
              <a:lnSpc>
                <a:spcPct val="150000"/>
              </a:lnSpc>
            </a:pPr>
            <a:r>
              <a:rPr lang="vi-VN" sz="2400" dirty="0" smtClean="0">
                <a:latin typeface="Sitka Subheading" pitchFamily="2" charset="0"/>
              </a:rPr>
              <a:t>+ Tìm cách kéo họ nên bờ an toàn</a:t>
            </a:r>
          </a:p>
          <a:p>
            <a:pPr algn="just">
              <a:lnSpc>
                <a:spcPct val="150000"/>
              </a:lnSpc>
            </a:pPr>
            <a:r>
              <a:rPr lang="vi-VN" sz="2400" dirty="0" smtClean="0">
                <a:latin typeface="Sitka Subheading" pitchFamily="2" charset="0"/>
              </a:rPr>
              <a:t>+ Hỗ trợ hồi sức (cấp cứu đuối nước)</a:t>
            </a:r>
            <a:endParaRPr lang="vi-VN" sz="2400" dirty="0">
              <a:latin typeface="Sitka Subheading" pitchFamily="2" charset="0"/>
            </a:endParaRPr>
          </a:p>
        </p:txBody>
      </p:sp>
      <p:sp>
        <p:nvSpPr>
          <p:cNvPr id="12" name="TextBox 11"/>
          <p:cNvSpPr txBox="1"/>
          <p:nvPr/>
        </p:nvSpPr>
        <p:spPr>
          <a:xfrm>
            <a:off x="0" y="5170359"/>
            <a:ext cx="9105485" cy="1687641"/>
          </a:xfrm>
          <a:prstGeom prst="rect">
            <a:avLst/>
          </a:prstGeom>
          <a:solidFill>
            <a:schemeClr val="bg1"/>
          </a:solidFill>
          <a:ln w="3175">
            <a:solidFill>
              <a:schemeClr val="bg1"/>
            </a:solidFill>
          </a:ln>
        </p:spPr>
        <p:txBody>
          <a:bodyPr wrap="square" rtlCol="0">
            <a:spAutoFit/>
          </a:bodyPr>
          <a:lstStyle/>
          <a:p>
            <a:pPr algn="just">
              <a:lnSpc>
                <a:spcPct val="150000"/>
              </a:lnSpc>
            </a:pPr>
            <a:r>
              <a:rPr lang="vi-VN" sz="2400" b="1" dirty="0" smtClean="0">
                <a:solidFill>
                  <a:srgbClr val="0070C0"/>
                </a:solidFill>
                <a:latin typeface="Sitka Subheading" pitchFamily="2" charset="0"/>
              </a:rPr>
              <a:t>5. Nếu bản thân bị đuối nước:</a:t>
            </a:r>
          </a:p>
          <a:p>
            <a:pPr algn="just">
              <a:lnSpc>
                <a:spcPct val="150000"/>
              </a:lnSpc>
            </a:pPr>
            <a:r>
              <a:rPr lang="vi-VN" sz="2400" dirty="0" smtClean="0">
                <a:latin typeface="Sitka Subheading" pitchFamily="2" charset="0"/>
              </a:rPr>
              <a:t>+ La lớn tìm hỗ trợ, không vùng vẫy mất sức</a:t>
            </a:r>
          </a:p>
          <a:p>
            <a:pPr algn="just">
              <a:lnSpc>
                <a:spcPct val="150000"/>
              </a:lnSpc>
            </a:pPr>
            <a:r>
              <a:rPr lang="vi-VN" sz="2400" dirty="0" smtClean="0">
                <a:latin typeface="Sitka Subheading" pitchFamily="2" charset="0"/>
              </a:rPr>
              <a:t>+ Nín thở, thả lỏng người, tìm vật nổi hoặc cố gắng vào bờ</a:t>
            </a:r>
            <a:endParaRPr lang="vi-VN" sz="2400" dirty="0">
              <a:latin typeface="Sitka Subheading" pitchFamily="2" charset="0"/>
            </a:endParaRPr>
          </a:p>
        </p:txBody>
      </p:sp>
      <p:pic>
        <p:nvPicPr>
          <p:cNvPr id="4" name="Shape 237"/>
          <p:cNvPicPr/>
          <p:nvPr/>
        </p:nvPicPr>
        <p:blipFill>
          <a:blip r:embed="rId3"/>
          <a:stretch/>
        </p:blipFill>
        <p:spPr>
          <a:xfrm>
            <a:off x="6364098" y="3581400"/>
            <a:ext cx="2438400" cy="2189374"/>
          </a:xfrm>
          <a:prstGeom prst="rect">
            <a:avLst/>
          </a:prstGeom>
        </p:spPr>
      </p:pic>
      <p:sp>
        <p:nvSpPr>
          <p:cNvPr id="3" name="Rectangle 2">
            <a:hlinkClick r:id="rId4" action="ppaction://hlinksldjump"/>
          </p:cNvPr>
          <p:cNvSpPr/>
          <p:nvPr/>
        </p:nvSpPr>
        <p:spPr>
          <a:xfrm>
            <a:off x="8229600" y="2057400"/>
            <a:ext cx="3810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84059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71128" y="41230"/>
            <a:ext cx="8820472"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dirty="0" smtClean="0">
                <a:solidFill>
                  <a:srgbClr val="FF0000"/>
                </a:solidFill>
                <a:latin typeface="Sitka Subheading" pitchFamily="2" charset="0"/>
                <a:cs typeface="Times New Roman" panose="02020603050405020304" pitchFamily="18" charset="0"/>
              </a:rPr>
              <a:t>Một số kỹ năng ứng phó khi bị theo dõi, bắt cóc</a:t>
            </a:r>
            <a:endParaRPr lang="vi-VN" sz="3200" dirty="0">
              <a:solidFill>
                <a:srgbClr val="FF0000"/>
              </a:solidFill>
              <a:latin typeface="Sitka Subheading" pitchFamily="2" charset="0"/>
              <a:cs typeface="Times New Roman" panose="02020603050405020304" pitchFamily="18" charset="0"/>
            </a:endParaRPr>
          </a:p>
        </p:txBody>
      </p:sp>
      <p:sp>
        <p:nvSpPr>
          <p:cNvPr id="7" name="TextBox 6"/>
          <p:cNvSpPr txBox="1"/>
          <p:nvPr/>
        </p:nvSpPr>
        <p:spPr>
          <a:xfrm>
            <a:off x="0" y="727124"/>
            <a:ext cx="8382000" cy="5078313"/>
          </a:xfrm>
          <a:prstGeom prst="rect">
            <a:avLst/>
          </a:prstGeom>
          <a:solidFill>
            <a:schemeClr val="bg1"/>
          </a:solidFill>
          <a:ln w="3175">
            <a:solidFill>
              <a:schemeClr val="bg1"/>
            </a:solidFill>
          </a:ln>
        </p:spPr>
        <p:txBody>
          <a:bodyPr wrap="square" rtlCol="0">
            <a:spAutoFit/>
          </a:bodyPr>
          <a:lstStyle/>
          <a:p>
            <a:pPr algn="just">
              <a:lnSpc>
                <a:spcPct val="150000"/>
              </a:lnSpc>
            </a:pPr>
            <a:r>
              <a:rPr lang="vi-VN" sz="2400" dirty="0" smtClean="0">
                <a:latin typeface="Sitka Subheading" pitchFamily="2" charset="0"/>
              </a:rPr>
              <a:t>1. Không </a:t>
            </a:r>
            <a:r>
              <a:rPr lang="vi-VN" sz="2400" dirty="0">
                <a:latin typeface="Sitka Subheading" pitchFamily="2" charset="0"/>
              </a:rPr>
              <a:t>bắt chuyện với người </a:t>
            </a:r>
            <a:r>
              <a:rPr lang="vi-VN" sz="2400" dirty="0" smtClean="0">
                <a:latin typeface="Sitka Subheading" pitchFamily="2" charset="0"/>
              </a:rPr>
              <a:t>lạ</a:t>
            </a:r>
            <a:endParaRPr lang="en-US" sz="2400" dirty="0" smtClean="0">
              <a:latin typeface="Sitka Subheading" pitchFamily="2" charset="0"/>
            </a:endParaRPr>
          </a:p>
          <a:p>
            <a:pPr algn="just">
              <a:lnSpc>
                <a:spcPct val="150000"/>
              </a:lnSpc>
            </a:pPr>
            <a:r>
              <a:rPr lang="vi-VN" sz="2400" dirty="0">
                <a:latin typeface="Sitka Subheading" pitchFamily="2" charset="0"/>
              </a:rPr>
              <a:t>2. Không nhận quà của người lạ</a:t>
            </a:r>
          </a:p>
          <a:p>
            <a:pPr algn="just">
              <a:lnSpc>
                <a:spcPct val="150000"/>
              </a:lnSpc>
            </a:pPr>
            <a:r>
              <a:rPr lang="vi-VN" sz="2400" dirty="0">
                <a:latin typeface="Sitka Subheading" pitchFamily="2" charset="0"/>
              </a:rPr>
              <a:t>3. Kêu to khi có người lạ kéo hoặc bắt đi </a:t>
            </a:r>
          </a:p>
          <a:p>
            <a:pPr algn="just">
              <a:lnSpc>
                <a:spcPct val="150000"/>
              </a:lnSpc>
            </a:pPr>
            <a:r>
              <a:rPr lang="vi-VN" sz="2400" dirty="0">
                <a:latin typeface="Sitka Subheading" pitchFamily="2" charset="0"/>
              </a:rPr>
              <a:t>4. Đề phòng thất lạc chỗ đông người</a:t>
            </a:r>
          </a:p>
          <a:p>
            <a:pPr algn="just">
              <a:lnSpc>
                <a:spcPct val="150000"/>
              </a:lnSpc>
            </a:pPr>
            <a:r>
              <a:rPr lang="vi-VN" sz="2400" dirty="0">
                <a:latin typeface="Sitka Subheading" pitchFamily="2" charset="0"/>
              </a:rPr>
              <a:t>5. Khi ở nhà một mình không được cho người lạ vào nhà</a:t>
            </a:r>
          </a:p>
          <a:p>
            <a:pPr algn="just">
              <a:lnSpc>
                <a:spcPct val="150000"/>
              </a:lnSpc>
            </a:pPr>
            <a:r>
              <a:rPr lang="vi-VN" sz="2400" dirty="0">
                <a:latin typeface="Sitka Subheading" pitchFamily="2" charset="0"/>
              </a:rPr>
              <a:t>6. Luôn luôn nhớ số điện thoại của cha mẹ, thầy cô, công an</a:t>
            </a:r>
          </a:p>
          <a:p>
            <a:pPr algn="just">
              <a:lnSpc>
                <a:spcPct val="150000"/>
              </a:lnSpc>
            </a:pPr>
            <a:r>
              <a:rPr lang="vi-VN" sz="2400" dirty="0">
                <a:latin typeface="Sitka Subheading" pitchFamily="2" charset="0"/>
              </a:rPr>
              <a:t>7. Không đưa thông tin cá nhân lên mạng,</a:t>
            </a:r>
          </a:p>
          <a:p>
            <a:pPr algn="just">
              <a:lnSpc>
                <a:spcPct val="150000"/>
              </a:lnSpc>
            </a:pPr>
            <a:r>
              <a:rPr lang="en-US" sz="2400" dirty="0" smtClean="0">
                <a:latin typeface="Sitka Subheading" pitchFamily="2" charset="0"/>
              </a:rPr>
              <a:t>8. </a:t>
            </a:r>
            <a:r>
              <a:rPr lang="vi-VN" sz="2400" dirty="0" smtClean="0">
                <a:latin typeface="Sitka Subheading" pitchFamily="2" charset="0"/>
              </a:rPr>
              <a:t>Tránh </a:t>
            </a:r>
            <a:r>
              <a:rPr lang="vi-VN" sz="2400" dirty="0">
                <a:latin typeface="Sitka Subheading" pitchFamily="2" charset="0"/>
              </a:rPr>
              <a:t>bị lừa qua Internet</a:t>
            </a:r>
          </a:p>
          <a:p>
            <a:pPr algn="just">
              <a:lnSpc>
                <a:spcPct val="150000"/>
              </a:lnSpc>
            </a:pPr>
            <a:endParaRPr lang="vi-VN" sz="2400" dirty="0">
              <a:latin typeface="Sitka Subheading" pitchFamily="2" charset="0"/>
            </a:endParaRPr>
          </a:p>
        </p:txBody>
      </p:sp>
      <p:pic>
        <p:nvPicPr>
          <p:cNvPr id="4" name="Shape 239"/>
          <p:cNvPicPr/>
          <p:nvPr/>
        </p:nvPicPr>
        <p:blipFill>
          <a:blip r:embed="rId3"/>
          <a:stretch/>
        </p:blipFill>
        <p:spPr>
          <a:xfrm>
            <a:off x="5867400" y="739714"/>
            <a:ext cx="2133600" cy="2182611"/>
          </a:xfrm>
          <a:prstGeom prst="rect">
            <a:avLst/>
          </a:prstGeom>
        </p:spPr>
      </p:pic>
      <p:sp>
        <p:nvSpPr>
          <p:cNvPr id="6" name="Rectangle 5">
            <a:hlinkClick r:id="rId4" action="ppaction://hlinksldjump"/>
          </p:cNvPr>
          <p:cNvSpPr/>
          <p:nvPr/>
        </p:nvSpPr>
        <p:spPr>
          <a:xfrm>
            <a:off x="205584" y="5334000"/>
            <a:ext cx="3810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241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323528" y="27532"/>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smtClean="0">
                <a:solidFill>
                  <a:srgbClr val="FF0000"/>
                </a:solidFill>
                <a:latin typeface="Sitka Subheading" pitchFamily="2" charset="0"/>
                <a:cs typeface="Times New Roman" panose="02020603050405020304" pitchFamily="18" charset="0"/>
              </a:rPr>
              <a:t>      Một số kỹ năng ứng phó khi có hỏa hoạn</a:t>
            </a:r>
            <a:endParaRPr lang="vi-VN" sz="3200" b="1" dirty="0">
              <a:solidFill>
                <a:srgbClr val="FF0000"/>
              </a:solidFill>
              <a:latin typeface="Sitka Subheading" pitchFamily="2" charset="0"/>
              <a:cs typeface="Times New Roman" panose="02020603050405020304" pitchFamily="18" charset="0"/>
            </a:endParaRPr>
          </a:p>
        </p:txBody>
      </p:sp>
      <p:pic>
        <p:nvPicPr>
          <p:cNvPr id="6" name="Shape 243"/>
          <p:cNvPicPr/>
          <p:nvPr/>
        </p:nvPicPr>
        <p:blipFill>
          <a:blip r:embed="rId3"/>
          <a:stretch/>
        </p:blipFill>
        <p:spPr>
          <a:xfrm>
            <a:off x="6324600" y="2057400"/>
            <a:ext cx="2622391" cy="2927808"/>
          </a:xfrm>
          <a:prstGeom prst="rect">
            <a:avLst/>
          </a:prstGeom>
        </p:spPr>
      </p:pic>
      <p:sp>
        <p:nvSpPr>
          <p:cNvPr id="7" name="Rectangle 6"/>
          <p:cNvSpPr/>
          <p:nvPr/>
        </p:nvSpPr>
        <p:spPr>
          <a:xfrm>
            <a:off x="76201" y="550359"/>
            <a:ext cx="6095999" cy="5632311"/>
          </a:xfrm>
          <a:prstGeom prst="rect">
            <a:avLst/>
          </a:prstGeom>
          <a:solidFill>
            <a:schemeClr val="bg1"/>
          </a:solidFill>
        </p:spPr>
        <p:txBody>
          <a:bodyPr wrap="square">
            <a:spAutoFit/>
          </a:bodyPr>
          <a:lstStyle/>
          <a:p>
            <a:pPr algn="just">
              <a:lnSpc>
                <a:spcPct val="150000"/>
              </a:lnSpc>
            </a:pPr>
            <a:r>
              <a:rPr lang="vi-VN" sz="2000" dirty="0" smtClean="0">
                <a:latin typeface="Sitka Subheading" pitchFamily="2" charset="0"/>
              </a:rPr>
              <a:t>- Sử </a:t>
            </a:r>
            <a:r>
              <a:rPr lang="vi-VN" sz="2000" dirty="0">
                <a:latin typeface="Sitka Subheading" pitchFamily="2" charset="0"/>
              </a:rPr>
              <a:t>dụng bình chữa cháy các loại, </a:t>
            </a:r>
            <a:r>
              <a:rPr lang="vi-VN" sz="2000" dirty="0" smtClean="0">
                <a:latin typeface="Sitka Subheading" pitchFamily="2" charset="0"/>
              </a:rPr>
              <a:t>nước để </a:t>
            </a:r>
            <a:r>
              <a:rPr lang="vi-VN" sz="2000" dirty="0">
                <a:latin typeface="Sitka Subheading" pitchFamily="2" charset="0"/>
              </a:rPr>
              <a:t>dập tắt đám cháy. Nếu đám cháy quá lớn, </a:t>
            </a:r>
            <a:r>
              <a:rPr lang="vi-VN" sz="2000" dirty="0" smtClean="0">
                <a:latin typeface="Sitka Subheading" pitchFamily="2" charset="0"/>
              </a:rPr>
              <a:t>la lên nhờ giúp đỡ.</a:t>
            </a:r>
            <a:endParaRPr lang="en-US" sz="2000" dirty="0" smtClean="0">
              <a:latin typeface="Sitka Subheading" pitchFamily="2" charset="0"/>
            </a:endParaRPr>
          </a:p>
          <a:p>
            <a:pPr algn="just">
              <a:lnSpc>
                <a:spcPct val="150000"/>
              </a:lnSpc>
            </a:pPr>
            <a:r>
              <a:rPr lang="vi-VN" sz="2000" dirty="0" smtClean="0">
                <a:latin typeface="Sitka Subheading" pitchFamily="2" charset="0"/>
              </a:rPr>
              <a:t>- Cách </a:t>
            </a:r>
            <a:r>
              <a:rPr lang="vi-VN" sz="2000" dirty="0">
                <a:latin typeface="Sitka Subheading" pitchFamily="2" charset="0"/>
              </a:rPr>
              <a:t>ly vùng cháy bằng cách đóng cửa phòng bị cháy hoặc sơ tán chất cháy gần vùng cháy</a:t>
            </a:r>
            <a:r>
              <a:rPr lang="vi-VN" sz="2000" dirty="0" smtClean="0">
                <a:latin typeface="Sitka Subheading" pitchFamily="2" charset="0"/>
              </a:rPr>
              <a:t>.</a:t>
            </a:r>
            <a:endParaRPr lang="en-US" sz="2000" dirty="0" smtClean="0">
              <a:latin typeface="Sitka Subheading" pitchFamily="2" charset="0"/>
            </a:endParaRPr>
          </a:p>
          <a:p>
            <a:pPr algn="just">
              <a:lnSpc>
                <a:spcPct val="150000"/>
              </a:lnSpc>
            </a:pPr>
            <a:r>
              <a:rPr lang="vi-VN" sz="2000" dirty="0">
                <a:latin typeface="Sitka Subheading" pitchFamily="2" charset="0"/>
              </a:rPr>
              <a:t>- Di chuyển nhanh ra ngoài, đi khom hoặc bò theo cầu thang bộ, lối thoát hiểm (Tuyệt đối không đi thang máy)</a:t>
            </a:r>
          </a:p>
          <a:p>
            <a:pPr algn="just">
              <a:lnSpc>
                <a:spcPct val="150000"/>
              </a:lnSpc>
            </a:pPr>
            <a:r>
              <a:rPr lang="vi-VN" sz="2000" dirty="0">
                <a:latin typeface="Sitka Subheading" pitchFamily="2" charset="0"/>
              </a:rPr>
              <a:t>- Nếu phải băng qua lửa để ra ngoài, hãy sử dụng vải cotton nhúng ướt trùm lên đầu, thân mình; nếu lửa bắt vào người, ngừng chuyển động, nằm lăn qua lăn lại dưới đất</a:t>
            </a:r>
            <a:r>
              <a:rPr lang="vi-VN" sz="2000" dirty="0" smtClean="0">
                <a:latin typeface="Sitka Subheading" pitchFamily="2" charset="0"/>
              </a:rPr>
              <a:t>.</a:t>
            </a:r>
            <a:endParaRPr lang="vi-VN" sz="2000" dirty="0">
              <a:latin typeface="Sitka Subheading" pitchFamily="2" charset="0"/>
            </a:endParaRPr>
          </a:p>
        </p:txBody>
      </p:sp>
    </p:spTree>
    <p:extLst>
      <p:ext uri="{BB962C8B-B14F-4D97-AF65-F5344CB8AC3E}">
        <p14:creationId xmlns:p14="http://schemas.microsoft.com/office/powerpoint/2010/main" val="3569285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323528" y="27532"/>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smtClean="0">
                <a:solidFill>
                  <a:srgbClr val="FF0000"/>
                </a:solidFill>
                <a:latin typeface="Sitka Subheading" pitchFamily="2" charset="0"/>
                <a:cs typeface="Times New Roman" panose="02020603050405020304" pitchFamily="18" charset="0"/>
              </a:rPr>
              <a:t>      Một số kỹ năng ứng phó khi có hỏa hoạn</a:t>
            </a:r>
            <a:endParaRPr lang="vi-VN" sz="3200" b="1" dirty="0">
              <a:solidFill>
                <a:srgbClr val="FF0000"/>
              </a:solidFill>
              <a:latin typeface="Sitka Subheading" pitchFamily="2" charset="0"/>
              <a:cs typeface="Times New Roman" panose="02020603050405020304" pitchFamily="18" charset="0"/>
            </a:endParaRPr>
          </a:p>
        </p:txBody>
      </p:sp>
      <p:pic>
        <p:nvPicPr>
          <p:cNvPr id="6" name="Shape 243"/>
          <p:cNvPicPr/>
          <p:nvPr/>
        </p:nvPicPr>
        <p:blipFill>
          <a:blip r:embed="rId3"/>
          <a:stretch/>
        </p:blipFill>
        <p:spPr>
          <a:xfrm>
            <a:off x="6324600" y="2057400"/>
            <a:ext cx="2622391" cy="2927808"/>
          </a:xfrm>
          <a:prstGeom prst="rect">
            <a:avLst/>
          </a:prstGeom>
        </p:spPr>
      </p:pic>
      <p:sp>
        <p:nvSpPr>
          <p:cNvPr id="7" name="Rectangle 6"/>
          <p:cNvSpPr/>
          <p:nvPr/>
        </p:nvSpPr>
        <p:spPr>
          <a:xfrm>
            <a:off x="76201" y="1194609"/>
            <a:ext cx="6095999" cy="4653390"/>
          </a:xfrm>
          <a:prstGeom prst="rect">
            <a:avLst/>
          </a:prstGeom>
          <a:solidFill>
            <a:schemeClr val="bg1"/>
          </a:solidFill>
        </p:spPr>
        <p:txBody>
          <a:bodyPr wrap="square">
            <a:spAutoFit/>
          </a:bodyPr>
          <a:lstStyle/>
          <a:p>
            <a:pPr algn="just">
              <a:lnSpc>
                <a:spcPct val="150000"/>
              </a:lnSpc>
            </a:pPr>
            <a:r>
              <a:rPr lang="vi-VN" sz="2000" dirty="0">
                <a:latin typeface="Sitka Subheading" pitchFamily="2" charset="0"/>
              </a:rPr>
              <a:t>- Phải thông báo cho mọi người biết bạn đang bị kẹt từ cửa sổ hoặc ban công. Khi không thoát ra được bằng cửa chính:</a:t>
            </a:r>
          </a:p>
          <a:p>
            <a:pPr algn="just">
              <a:lnSpc>
                <a:spcPct val="150000"/>
              </a:lnSpc>
            </a:pPr>
            <a:r>
              <a:rPr lang="vi-VN" sz="2000" dirty="0">
                <a:latin typeface="Sitka Subheading" pitchFamily="2" charset="0"/>
              </a:rPr>
              <a:t>+ Gọi, kêu to,</a:t>
            </a:r>
          </a:p>
          <a:p>
            <a:pPr algn="just">
              <a:lnSpc>
                <a:spcPct val="150000"/>
              </a:lnSpc>
            </a:pPr>
            <a:r>
              <a:rPr lang="vi-VN" sz="2000" dirty="0">
                <a:latin typeface="Sitka Subheading" pitchFamily="2" charset="0"/>
              </a:rPr>
              <a:t>+ Dùng khăn, áo, vật nhiều màu sắc để vẫy báo hiệu.</a:t>
            </a:r>
          </a:p>
          <a:p>
            <a:pPr algn="just">
              <a:lnSpc>
                <a:spcPct val="150000"/>
              </a:lnSpc>
            </a:pPr>
            <a:r>
              <a:rPr lang="vi-VN" sz="2000" dirty="0">
                <a:latin typeface="Sitka Subheading" pitchFamily="2" charset="0"/>
              </a:rPr>
              <a:t>+ Dùng đèn, vật phát sáng…để báo hiệu.</a:t>
            </a:r>
          </a:p>
          <a:p>
            <a:pPr algn="just">
              <a:lnSpc>
                <a:spcPct val="150000"/>
              </a:lnSpc>
            </a:pPr>
            <a:r>
              <a:rPr lang="vi-VN" sz="2000" dirty="0">
                <a:latin typeface="Sitka Subheading" pitchFamily="2" charset="0"/>
              </a:rPr>
              <a:t>- Gọi điện thoại 114 và 115, 113… hay cho người thân thông báo vị trí bạn đang bị kẹt. Dùng vải ướt chặn cửa, chờ cứu hộ</a:t>
            </a:r>
          </a:p>
          <a:p>
            <a:pPr algn="just">
              <a:lnSpc>
                <a:spcPct val="150000"/>
              </a:lnSpc>
            </a:pPr>
            <a:endParaRPr lang="vi-VN" sz="2000" dirty="0">
              <a:latin typeface="Sitka Subheading" pitchFamily="2" charset="0"/>
            </a:endParaRPr>
          </a:p>
        </p:txBody>
      </p:sp>
      <p:sp>
        <p:nvSpPr>
          <p:cNvPr id="8" name="Rectangle 7">
            <a:hlinkClick r:id="rId4" action="ppaction://hlinksldjump"/>
          </p:cNvPr>
          <p:cNvSpPr/>
          <p:nvPr/>
        </p:nvSpPr>
        <p:spPr>
          <a:xfrm>
            <a:off x="180249" y="5334000"/>
            <a:ext cx="3810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084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28800"/>
            <a:ext cx="9144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52605" b="52516"/>
          <a:stretch/>
        </p:blipFill>
        <p:spPr bwMode="auto">
          <a:xfrm>
            <a:off x="393375" y="4792934"/>
            <a:ext cx="2695880" cy="1759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3151" b="52911"/>
          <a:stretch/>
        </p:blipFill>
        <p:spPr bwMode="auto">
          <a:xfrm>
            <a:off x="3064737" y="4767176"/>
            <a:ext cx="2726463" cy="1785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51895" r="53624"/>
          <a:stretch/>
        </p:blipFill>
        <p:spPr bwMode="auto">
          <a:xfrm>
            <a:off x="5791200" y="4724400"/>
            <a:ext cx="2705275" cy="1828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5874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Shape 247"/>
          <p:cNvPicPr/>
          <p:nvPr/>
        </p:nvPicPr>
        <p:blipFill>
          <a:blip r:embed="rId3"/>
          <a:stretch/>
        </p:blipFill>
        <p:spPr>
          <a:xfrm>
            <a:off x="2895600" y="838200"/>
            <a:ext cx="2692934" cy="2656443"/>
          </a:xfrm>
          <a:prstGeom prst="rect">
            <a:avLst/>
          </a:prstGeom>
        </p:spPr>
      </p:pic>
      <p:sp>
        <p:nvSpPr>
          <p:cNvPr id="6" name="Title 1"/>
          <p:cNvSpPr txBox="1">
            <a:spLocks/>
          </p:cNvSpPr>
          <p:nvPr/>
        </p:nvSpPr>
        <p:spPr>
          <a:xfrm>
            <a:off x="323528" y="27532"/>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smtClean="0">
                <a:solidFill>
                  <a:srgbClr val="FF0000"/>
                </a:solidFill>
                <a:latin typeface="Sitka Subheading" pitchFamily="2" charset="0"/>
                <a:cs typeface="Times New Roman" panose="02020603050405020304" pitchFamily="18" charset="0"/>
              </a:rPr>
              <a:t>Một số kỹ năng ứng phó khi bị bắt nạt</a:t>
            </a:r>
            <a:endParaRPr lang="vi-VN" sz="3200" b="1" dirty="0">
              <a:solidFill>
                <a:srgbClr val="FF0000"/>
              </a:solidFill>
              <a:latin typeface="Sitka Subheading" pitchFamily="2" charset="0"/>
              <a:cs typeface="Times New Roman" panose="02020603050405020304" pitchFamily="18" charset="0"/>
            </a:endParaRPr>
          </a:p>
        </p:txBody>
      </p:sp>
      <p:sp>
        <p:nvSpPr>
          <p:cNvPr id="7" name="TextBox 6"/>
          <p:cNvSpPr txBox="1"/>
          <p:nvPr/>
        </p:nvSpPr>
        <p:spPr>
          <a:xfrm>
            <a:off x="152400" y="3413879"/>
            <a:ext cx="8839200" cy="3139321"/>
          </a:xfrm>
          <a:prstGeom prst="rect">
            <a:avLst/>
          </a:prstGeom>
          <a:solidFill>
            <a:schemeClr val="bg1"/>
          </a:solidFill>
          <a:ln w="3175">
            <a:noFill/>
          </a:ln>
        </p:spPr>
        <p:txBody>
          <a:bodyPr wrap="square" rtlCol="0">
            <a:spAutoFit/>
          </a:bodyPr>
          <a:lstStyle/>
          <a:p>
            <a:pPr algn="just">
              <a:lnSpc>
                <a:spcPct val="150000"/>
              </a:lnSpc>
            </a:pPr>
            <a:r>
              <a:rPr lang="en-US" sz="2200" dirty="0" smtClean="0">
                <a:latin typeface="Sitka Subheading" pitchFamily="2" charset="0"/>
                <a:cs typeface="Times New Roman" panose="02020603050405020304" pitchFamily="18" charset="0"/>
              </a:rPr>
              <a:t>- </a:t>
            </a:r>
            <a:r>
              <a:rPr lang="en-US" sz="2200" dirty="0" err="1" smtClean="0">
                <a:latin typeface="Sitka Subheading" pitchFamily="2" charset="0"/>
                <a:cs typeface="Times New Roman" panose="02020603050405020304" pitchFamily="18" charset="0"/>
              </a:rPr>
              <a:t>Bình</a:t>
            </a:r>
            <a:r>
              <a:rPr lang="en-US" sz="2200" dirty="0" smtClean="0">
                <a:latin typeface="Sitka Subheading" pitchFamily="2" charset="0"/>
                <a:cs typeface="Times New Roman" panose="02020603050405020304" pitchFamily="18" charset="0"/>
              </a:rPr>
              <a:t> tĩnh, không đôi co, quản lý cảm xúc, tránh tỏ ra </a:t>
            </a:r>
            <a:r>
              <a:rPr lang="en-US" sz="2200" dirty="0" err="1" smtClean="0">
                <a:latin typeface="Sitka Subheading" pitchFamily="2" charset="0"/>
                <a:cs typeface="Times New Roman" panose="02020603050405020304" pitchFamily="18" charset="0"/>
              </a:rPr>
              <a:t>sợ</a:t>
            </a:r>
            <a:r>
              <a:rPr lang="en-US" sz="2200" dirty="0" smtClean="0">
                <a:latin typeface="Sitka Subheading" pitchFamily="2" charset="0"/>
                <a:cs typeface="Times New Roman" panose="02020603050405020304" pitchFamily="18" charset="0"/>
              </a:rPr>
              <a:t> </a:t>
            </a:r>
            <a:r>
              <a:rPr lang="en-US" sz="2200" dirty="0" err="1" smtClean="0">
                <a:latin typeface="Sitka Subheading" pitchFamily="2" charset="0"/>
                <a:cs typeface="Times New Roman" panose="02020603050405020304" pitchFamily="18" charset="0"/>
              </a:rPr>
              <a:t>hãi</a:t>
            </a:r>
            <a:endParaRPr lang="en-US" sz="2200" dirty="0" smtClean="0">
              <a:latin typeface="Sitka Subheading" pitchFamily="2" charset="0"/>
              <a:cs typeface="Times New Roman" panose="02020603050405020304" pitchFamily="18" charset="0"/>
            </a:endParaRPr>
          </a:p>
          <a:p>
            <a:pPr algn="just">
              <a:lnSpc>
                <a:spcPct val="150000"/>
              </a:lnSpc>
            </a:pP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Quan</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sát</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tìm</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kiếm</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sự</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giúp</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đỡ</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chạy</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nhanh</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thoát</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thân</a:t>
            </a:r>
            <a:endParaRPr lang="vi-VN" sz="2200" dirty="0">
              <a:latin typeface="Sitka Subheading" pitchFamily="2" charset="0"/>
              <a:cs typeface="Times New Roman" panose="02020603050405020304" pitchFamily="18" charset="0"/>
            </a:endParaRPr>
          </a:p>
          <a:p>
            <a:pPr algn="just">
              <a:lnSpc>
                <a:spcPct val="150000"/>
              </a:lnSpc>
            </a:pPr>
            <a:r>
              <a:rPr lang="en-US" sz="2200" dirty="0">
                <a:latin typeface="Sitka Subheading" pitchFamily="2" charset="0"/>
                <a:cs typeface="Times New Roman" panose="02020603050405020304" pitchFamily="18" charset="0"/>
              </a:rPr>
              <a:t>- Chia </a:t>
            </a:r>
            <a:r>
              <a:rPr lang="en-US" sz="2200" dirty="0" err="1">
                <a:latin typeface="Sitka Subheading" pitchFamily="2" charset="0"/>
                <a:cs typeface="Times New Roman" panose="02020603050405020304" pitchFamily="18" charset="0"/>
              </a:rPr>
              <a:t>sẻ</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với</a:t>
            </a:r>
            <a:r>
              <a:rPr lang="en-US" sz="2200" dirty="0">
                <a:latin typeface="Sitka Subheading" pitchFamily="2" charset="0"/>
                <a:cs typeface="Times New Roman" panose="02020603050405020304" pitchFamily="18" charset="0"/>
              </a:rPr>
              <a:t> cha </a:t>
            </a:r>
            <a:r>
              <a:rPr lang="en-US" sz="2200" dirty="0" err="1">
                <a:latin typeface="Sitka Subheading" pitchFamily="2" charset="0"/>
                <a:cs typeface="Times New Roman" panose="02020603050405020304" pitchFamily="18" charset="0"/>
              </a:rPr>
              <a:t>mẹ</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thầy</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cô</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không</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được</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im</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lặng</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chịu</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đựng</a:t>
            </a:r>
            <a:endParaRPr lang="vi-VN" sz="2200" dirty="0">
              <a:latin typeface="Sitka Subheading" pitchFamily="2" charset="0"/>
              <a:cs typeface="Times New Roman" panose="02020603050405020304" pitchFamily="18" charset="0"/>
            </a:endParaRPr>
          </a:p>
          <a:p>
            <a:pPr algn="just">
              <a:lnSpc>
                <a:spcPct val="150000"/>
              </a:lnSpc>
            </a:pP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Rèn</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luyện</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thể</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lực</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tự</a:t>
            </a:r>
            <a:r>
              <a:rPr lang="en-US" sz="2200" dirty="0">
                <a:latin typeface="Sitka Subheading" pitchFamily="2" charset="0"/>
                <a:cs typeface="Times New Roman" panose="02020603050405020304" pitchFamily="18" charset="0"/>
              </a:rPr>
              <a:t> tin </a:t>
            </a:r>
            <a:r>
              <a:rPr lang="en-US" sz="2200" dirty="0" err="1">
                <a:latin typeface="Sitka Subheading" pitchFamily="2" charset="0"/>
                <a:cs typeface="Times New Roman" panose="02020603050405020304" pitchFamily="18" charset="0"/>
              </a:rPr>
              <a:t>vào</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chính</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mình</a:t>
            </a:r>
            <a:endParaRPr lang="vi-VN" sz="2200" dirty="0">
              <a:latin typeface="Sitka Subheading" pitchFamily="2" charset="0"/>
              <a:cs typeface="Times New Roman" panose="02020603050405020304" pitchFamily="18" charset="0"/>
            </a:endParaRPr>
          </a:p>
          <a:p>
            <a:pPr algn="just">
              <a:lnSpc>
                <a:spcPct val="150000"/>
              </a:lnSpc>
            </a:pP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Chơi</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cùng</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nhóm</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bạn</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tránh</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xa</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bạn</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xấu</a:t>
            </a:r>
            <a:endParaRPr lang="vi-VN" sz="2200" dirty="0">
              <a:latin typeface="Sitka Subheading" pitchFamily="2" charset="0"/>
              <a:cs typeface="Times New Roman" panose="02020603050405020304" pitchFamily="18" charset="0"/>
            </a:endParaRPr>
          </a:p>
          <a:p>
            <a:pPr algn="just">
              <a:lnSpc>
                <a:spcPct val="150000"/>
              </a:lnSpc>
            </a:pP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Không</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nên</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đi</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một</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mình</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đi</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sớm</a:t>
            </a:r>
            <a:r>
              <a:rPr lang="en-US" sz="2200" dirty="0">
                <a:latin typeface="Sitka Subheading" pitchFamily="2" charset="0"/>
                <a:cs typeface="Times New Roman" panose="02020603050405020304" pitchFamily="18" charset="0"/>
              </a:rPr>
              <a:t>, </a:t>
            </a:r>
            <a:r>
              <a:rPr lang="en-US" sz="2200" dirty="0" err="1">
                <a:latin typeface="Sitka Subheading" pitchFamily="2" charset="0"/>
                <a:cs typeface="Times New Roman" panose="02020603050405020304" pitchFamily="18" charset="0"/>
              </a:rPr>
              <a:t>về</a:t>
            </a:r>
            <a:r>
              <a:rPr lang="en-US" sz="2200" dirty="0">
                <a:latin typeface="Sitka Subheading" pitchFamily="2" charset="0"/>
                <a:cs typeface="Times New Roman" panose="02020603050405020304" pitchFamily="18" charset="0"/>
              </a:rPr>
              <a:t> </a:t>
            </a:r>
            <a:r>
              <a:rPr lang="en-US" sz="2200" dirty="0" err="1" smtClean="0">
                <a:latin typeface="Sitka Subheading" pitchFamily="2" charset="0"/>
                <a:cs typeface="Times New Roman" panose="02020603050405020304" pitchFamily="18" charset="0"/>
              </a:rPr>
              <a:t>trễ</a:t>
            </a:r>
            <a:endParaRPr lang="vi-VN" sz="2200" dirty="0">
              <a:latin typeface="Sitka Subheading" pitchFamily="2" charset="0"/>
              <a:cs typeface="Times New Roman" panose="02020603050405020304" pitchFamily="18" charset="0"/>
            </a:endParaRPr>
          </a:p>
        </p:txBody>
      </p:sp>
      <p:sp>
        <p:nvSpPr>
          <p:cNvPr id="5" name="Rectangle 4">
            <a:hlinkClick r:id="rId4" action="ppaction://hlinksldjump"/>
          </p:cNvPr>
          <p:cNvSpPr/>
          <p:nvPr/>
        </p:nvSpPr>
        <p:spPr>
          <a:xfrm>
            <a:off x="8406186" y="4343400"/>
            <a:ext cx="3810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985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32805" y="533400"/>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smtClean="0">
                <a:solidFill>
                  <a:srgbClr val="FF0000"/>
                </a:solidFill>
                <a:latin typeface="Sitka Subheading" pitchFamily="2" charset="0"/>
                <a:cs typeface="Times New Roman" panose="02020603050405020304" pitchFamily="18" charset="0"/>
              </a:rPr>
              <a:t>Một số kỹ năng ứng phó khi bị trấn lột</a:t>
            </a:r>
            <a:endParaRPr lang="vi-VN" sz="3200" b="1" dirty="0">
              <a:solidFill>
                <a:srgbClr val="FF0000"/>
              </a:solidFill>
              <a:latin typeface="Sitka Subheading" pitchFamily="2" charset="0"/>
              <a:cs typeface="Times New Roman" panose="02020603050405020304" pitchFamily="18" charset="0"/>
            </a:endParaRPr>
          </a:p>
        </p:txBody>
      </p:sp>
      <p:pic>
        <p:nvPicPr>
          <p:cNvPr id="7" name="Shape 249"/>
          <p:cNvPicPr/>
          <p:nvPr/>
        </p:nvPicPr>
        <p:blipFill>
          <a:blip r:embed="rId3"/>
          <a:stretch/>
        </p:blipFill>
        <p:spPr>
          <a:xfrm>
            <a:off x="6096000" y="2057400"/>
            <a:ext cx="2592288" cy="2688299"/>
          </a:xfrm>
          <a:prstGeom prst="rect">
            <a:avLst/>
          </a:prstGeom>
        </p:spPr>
      </p:pic>
      <p:sp>
        <p:nvSpPr>
          <p:cNvPr id="2" name="TextBox 1"/>
          <p:cNvSpPr txBox="1"/>
          <p:nvPr/>
        </p:nvSpPr>
        <p:spPr>
          <a:xfrm>
            <a:off x="76200" y="1676400"/>
            <a:ext cx="5789875" cy="3647152"/>
          </a:xfrm>
          <a:prstGeom prst="rect">
            <a:avLst/>
          </a:prstGeom>
          <a:solidFill>
            <a:schemeClr val="bg1"/>
          </a:solidFill>
        </p:spPr>
        <p:txBody>
          <a:bodyPr wrap="square" rtlCol="0">
            <a:spAutoFit/>
          </a:bodyPr>
          <a:lstStyle/>
          <a:p>
            <a:pPr algn="just">
              <a:lnSpc>
                <a:spcPct val="150000"/>
              </a:lnSpc>
            </a:pPr>
            <a:r>
              <a:rPr lang="en-US" sz="2200" dirty="0" smtClean="0">
                <a:latin typeface="Sitka Subheading" pitchFamily="2" charset="0"/>
              </a:rPr>
              <a:t>- </a:t>
            </a:r>
            <a:r>
              <a:rPr lang="en-US" sz="2200" dirty="0" err="1" smtClean="0">
                <a:latin typeface="Sitka Subheading" pitchFamily="2" charset="0"/>
              </a:rPr>
              <a:t>Không</a:t>
            </a:r>
            <a:r>
              <a:rPr lang="en-US" sz="2200" dirty="0" smtClean="0">
                <a:latin typeface="Sitka Subheading" pitchFamily="2" charset="0"/>
              </a:rPr>
              <a:t> </a:t>
            </a:r>
            <a:r>
              <a:rPr lang="en-US" sz="2200" dirty="0" err="1" smtClean="0">
                <a:latin typeface="Sitka Subheading" pitchFamily="2" charset="0"/>
              </a:rPr>
              <a:t>nên</a:t>
            </a:r>
            <a:r>
              <a:rPr lang="en-US" sz="2200" dirty="0" smtClean="0">
                <a:latin typeface="Sitka Subheading" pitchFamily="2" charset="0"/>
              </a:rPr>
              <a:t> </a:t>
            </a:r>
            <a:r>
              <a:rPr lang="en-US" sz="2200" dirty="0" err="1" smtClean="0">
                <a:latin typeface="Sitka Subheading" pitchFamily="2" charset="0"/>
              </a:rPr>
              <a:t>sợ</a:t>
            </a:r>
            <a:r>
              <a:rPr lang="en-US" sz="2200" dirty="0" smtClean="0">
                <a:latin typeface="Sitka Subheading" pitchFamily="2" charset="0"/>
              </a:rPr>
              <a:t> </a:t>
            </a:r>
            <a:r>
              <a:rPr lang="en-US" sz="2200" dirty="0" err="1" smtClean="0">
                <a:latin typeface="Sitka Subheading" pitchFamily="2" charset="0"/>
              </a:rPr>
              <a:t>hãi</a:t>
            </a:r>
            <a:r>
              <a:rPr lang="en-US" sz="2200" dirty="0" smtClean="0">
                <a:latin typeface="Sitka Subheading" pitchFamily="2" charset="0"/>
              </a:rPr>
              <a:t>, </a:t>
            </a:r>
            <a:r>
              <a:rPr lang="en-US" sz="2200" dirty="0" err="1" smtClean="0">
                <a:latin typeface="Sitka Subheading" pitchFamily="2" charset="0"/>
              </a:rPr>
              <a:t>kêu</a:t>
            </a:r>
            <a:r>
              <a:rPr lang="en-US" sz="2200" dirty="0" smtClean="0">
                <a:latin typeface="Sitka Subheading" pitchFamily="2" charset="0"/>
              </a:rPr>
              <a:t> </a:t>
            </a:r>
            <a:r>
              <a:rPr lang="en-US" sz="2200" dirty="0" err="1" smtClean="0">
                <a:latin typeface="Sitka Subheading" pitchFamily="2" charset="0"/>
              </a:rPr>
              <a:t>khóc</a:t>
            </a:r>
            <a:r>
              <a:rPr lang="en-US" sz="2200" dirty="0" smtClean="0">
                <a:latin typeface="Sitka Subheading" pitchFamily="2" charset="0"/>
              </a:rPr>
              <a:t>. </a:t>
            </a:r>
            <a:r>
              <a:rPr lang="en-US" sz="2200" dirty="0" err="1" smtClean="0">
                <a:latin typeface="Sitka Subheading" pitchFamily="2" charset="0"/>
              </a:rPr>
              <a:t>Hãy</a:t>
            </a:r>
            <a:r>
              <a:rPr lang="en-US" sz="2200" dirty="0" smtClean="0">
                <a:latin typeface="Sitka Subheading" pitchFamily="2" charset="0"/>
              </a:rPr>
              <a:t> </a:t>
            </a:r>
            <a:r>
              <a:rPr lang="en-US" sz="2200" dirty="0" err="1" smtClean="0">
                <a:latin typeface="Sitka Subheading" pitchFamily="2" charset="0"/>
              </a:rPr>
              <a:t>nhẹ</a:t>
            </a:r>
            <a:r>
              <a:rPr lang="en-US" sz="2200" dirty="0" smtClean="0">
                <a:latin typeface="Sitka Subheading" pitchFamily="2" charset="0"/>
              </a:rPr>
              <a:t> </a:t>
            </a:r>
            <a:r>
              <a:rPr lang="en-US" sz="2200" dirty="0" err="1" smtClean="0">
                <a:latin typeface="Sitka Subheading" pitchFamily="2" charset="0"/>
              </a:rPr>
              <a:t>nhàng</a:t>
            </a:r>
            <a:r>
              <a:rPr lang="en-US" sz="2200" dirty="0" smtClean="0">
                <a:latin typeface="Sitka Subheading" pitchFamily="2" charset="0"/>
              </a:rPr>
              <a:t> </a:t>
            </a:r>
            <a:r>
              <a:rPr lang="en-US" sz="2200" dirty="0" err="1" smtClean="0">
                <a:latin typeface="Sitka Subheading" pitchFamily="2" charset="0"/>
              </a:rPr>
              <a:t>bảo</a:t>
            </a:r>
            <a:r>
              <a:rPr lang="en-US" sz="2200" dirty="0" smtClean="0">
                <a:latin typeface="Sitka Subheading" pitchFamily="2" charset="0"/>
              </a:rPr>
              <a:t> </a:t>
            </a:r>
            <a:r>
              <a:rPr lang="en-US" sz="2200" dirty="0" err="1" smtClean="0">
                <a:latin typeface="Sitka Subheading" pitchFamily="2" charset="0"/>
              </a:rPr>
              <a:t>chúng</a:t>
            </a:r>
            <a:r>
              <a:rPr lang="en-US" sz="2200" dirty="0" smtClean="0">
                <a:latin typeface="Sitka Subheading" pitchFamily="2" charset="0"/>
              </a:rPr>
              <a:t>, </a:t>
            </a:r>
            <a:r>
              <a:rPr lang="en-US" sz="2200" dirty="0" err="1" smtClean="0">
                <a:latin typeface="Sitka Subheading" pitchFamily="2" charset="0"/>
              </a:rPr>
              <a:t>hôm</a:t>
            </a:r>
            <a:r>
              <a:rPr lang="en-US" sz="2200" dirty="0" smtClean="0">
                <a:latin typeface="Sitka Subheading" pitchFamily="2" charset="0"/>
              </a:rPr>
              <a:t> nay </a:t>
            </a:r>
            <a:r>
              <a:rPr lang="en-US" sz="2200" dirty="0" err="1" smtClean="0">
                <a:latin typeface="Sitka Subheading" pitchFamily="2" charset="0"/>
              </a:rPr>
              <a:t>bạn</a:t>
            </a:r>
            <a:r>
              <a:rPr lang="en-US" sz="2200" dirty="0" smtClean="0">
                <a:latin typeface="Sitka Subheading" pitchFamily="2" charset="0"/>
              </a:rPr>
              <a:t> </a:t>
            </a:r>
            <a:r>
              <a:rPr lang="en-US" sz="2200" dirty="0" err="1" smtClean="0">
                <a:latin typeface="Sitka Subheading" pitchFamily="2" charset="0"/>
              </a:rPr>
              <a:t>không</a:t>
            </a:r>
            <a:r>
              <a:rPr lang="en-US" sz="2200" dirty="0" smtClean="0">
                <a:latin typeface="Sitka Subheading" pitchFamily="2" charset="0"/>
              </a:rPr>
              <a:t> </a:t>
            </a:r>
            <a:r>
              <a:rPr lang="en-US" sz="2200" dirty="0" err="1" smtClean="0">
                <a:latin typeface="Sitka Subheading" pitchFamily="2" charset="0"/>
              </a:rPr>
              <a:t>đem</a:t>
            </a:r>
            <a:r>
              <a:rPr lang="en-US" sz="2200" dirty="0">
                <a:latin typeface="Sitka Subheading" pitchFamily="2" charset="0"/>
              </a:rPr>
              <a:t> </a:t>
            </a:r>
            <a:r>
              <a:rPr lang="en-US" sz="2200" dirty="0" err="1" smtClean="0">
                <a:latin typeface="Sitka Subheading" pitchFamily="2" charset="0"/>
              </a:rPr>
              <a:t>tiền</a:t>
            </a:r>
            <a:r>
              <a:rPr lang="en-US" sz="2200" dirty="0" smtClean="0">
                <a:latin typeface="Sitka Subheading" pitchFamily="2" charset="0"/>
              </a:rPr>
              <a:t> </a:t>
            </a:r>
            <a:r>
              <a:rPr lang="en-US" sz="2200" dirty="0" err="1" smtClean="0">
                <a:latin typeface="Sitka Subheading" pitchFamily="2" charset="0"/>
              </a:rPr>
              <a:t>theo.</a:t>
            </a:r>
            <a:r>
              <a:rPr lang="en-US" sz="2200" dirty="0" smtClean="0">
                <a:latin typeface="Sitka Subheading" pitchFamily="2" charset="0"/>
              </a:rPr>
              <a:t> </a:t>
            </a:r>
            <a:r>
              <a:rPr lang="en-US" sz="2200" dirty="0" err="1" smtClean="0">
                <a:latin typeface="Sitka Subheading" pitchFamily="2" charset="0"/>
              </a:rPr>
              <a:t>Tránh</a:t>
            </a:r>
            <a:r>
              <a:rPr lang="en-US" sz="2200" dirty="0" smtClean="0">
                <a:latin typeface="Sitka Subheading" pitchFamily="2" charset="0"/>
              </a:rPr>
              <a:t> </a:t>
            </a:r>
            <a:r>
              <a:rPr lang="en-US" sz="2200" dirty="0" err="1" smtClean="0">
                <a:latin typeface="Sitka Subheading" pitchFamily="2" charset="0"/>
              </a:rPr>
              <a:t>đừng</a:t>
            </a:r>
            <a:r>
              <a:rPr lang="en-US" sz="2200" dirty="0" smtClean="0">
                <a:latin typeface="Sitka Subheading" pitchFamily="2" charset="0"/>
              </a:rPr>
              <a:t> </a:t>
            </a:r>
            <a:r>
              <a:rPr lang="en-US" sz="2200" dirty="0" err="1" smtClean="0">
                <a:latin typeface="Sitka Subheading" pitchFamily="2" charset="0"/>
              </a:rPr>
              <a:t>gây</a:t>
            </a:r>
            <a:r>
              <a:rPr lang="en-US" sz="2200" dirty="0" smtClean="0">
                <a:latin typeface="Sitka Subheading" pitchFamily="2" charset="0"/>
              </a:rPr>
              <a:t> </a:t>
            </a:r>
            <a:r>
              <a:rPr lang="en-US" sz="2200" dirty="0" err="1" smtClean="0">
                <a:latin typeface="Sitka Subheading" pitchFamily="2" charset="0"/>
              </a:rPr>
              <a:t>căng</a:t>
            </a:r>
            <a:r>
              <a:rPr lang="en-US" sz="2200" dirty="0" smtClean="0">
                <a:latin typeface="Sitka Subheading" pitchFamily="2" charset="0"/>
              </a:rPr>
              <a:t> </a:t>
            </a:r>
            <a:r>
              <a:rPr lang="en-US" sz="2200" dirty="0" err="1" smtClean="0">
                <a:latin typeface="Sitka Subheading" pitchFamily="2" charset="0"/>
              </a:rPr>
              <a:t>thẳng</a:t>
            </a:r>
            <a:r>
              <a:rPr lang="en-US" sz="2200" dirty="0" smtClean="0">
                <a:latin typeface="Sitka Subheading" pitchFamily="2" charset="0"/>
              </a:rPr>
              <a:t>, </a:t>
            </a:r>
            <a:r>
              <a:rPr lang="en-US" sz="2200" dirty="0" err="1" smtClean="0">
                <a:latin typeface="Sitka Subheading" pitchFamily="2" charset="0"/>
              </a:rPr>
              <a:t>kẻo</a:t>
            </a:r>
            <a:r>
              <a:rPr lang="en-US" sz="2200" dirty="0" smtClean="0">
                <a:latin typeface="Sitka Subheading" pitchFamily="2" charset="0"/>
              </a:rPr>
              <a:t> </a:t>
            </a:r>
            <a:r>
              <a:rPr lang="en-US" sz="2200" dirty="0" err="1" smtClean="0">
                <a:latin typeface="Sitka Subheading" pitchFamily="2" charset="0"/>
              </a:rPr>
              <a:t>chúng</a:t>
            </a:r>
            <a:r>
              <a:rPr lang="en-US" sz="2200" dirty="0" smtClean="0">
                <a:latin typeface="Sitka Subheading" pitchFamily="2" charset="0"/>
              </a:rPr>
              <a:t> </a:t>
            </a:r>
            <a:r>
              <a:rPr lang="en-US" sz="2200" dirty="0" err="1" smtClean="0">
                <a:latin typeface="Sitka Subheading" pitchFamily="2" charset="0"/>
              </a:rPr>
              <a:t>sẽ</a:t>
            </a:r>
            <a:r>
              <a:rPr lang="en-US" sz="2200" dirty="0" smtClean="0">
                <a:latin typeface="Sitka Subheading" pitchFamily="2" charset="0"/>
              </a:rPr>
              <a:t> </a:t>
            </a:r>
            <a:r>
              <a:rPr lang="en-US" sz="2200" dirty="0" err="1" smtClean="0">
                <a:latin typeface="Sitka Subheading" pitchFamily="2" charset="0"/>
              </a:rPr>
              <a:t>dùng</a:t>
            </a:r>
            <a:r>
              <a:rPr lang="en-US" sz="2200" dirty="0" smtClean="0">
                <a:latin typeface="Sitka Subheading" pitchFamily="2" charset="0"/>
              </a:rPr>
              <a:t> hung </a:t>
            </a:r>
            <a:r>
              <a:rPr lang="en-US" sz="2200" dirty="0" err="1" smtClean="0">
                <a:latin typeface="Sitka Subheading" pitchFamily="2" charset="0"/>
              </a:rPr>
              <a:t>khí</a:t>
            </a:r>
            <a:r>
              <a:rPr lang="en-US" sz="2200" dirty="0" smtClean="0">
                <a:latin typeface="Sitka Subheading" pitchFamily="2" charset="0"/>
              </a:rPr>
              <a:t> </a:t>
            </a:r>
            <a:r>
              <a:rPr lang="en-US" sz="2200" dirty="0" err="1" smtClean="0">
                <a:latin typeface="Sitka Subheading" pitchFamily="2" charset="0"/>
              </a:rPr>
              <a:t>gây</a:t>
            </a:r>
            <a:r>
              <a:rPr lang="en-US" sz="2200" dirty="0" smtClean="0">
                <a:latin typeface="Sitka Subheading" pitchFamily="2" charset="0"/>
              </a:rPr>
              <a:t> </a:t>
            </a:r>
            <a:r>
              <a:rPr lang="en-US" sz="2200" dirty="0" err="1" smtClean="0">
                <a:latin typeface="Sitka Subheading" pitchFamily="2" charset="0"/>
              </a:rPr>
              <a:t>đau</a:t>
            </a:r>
            <a:r>
              <a:rPr lang="en-US" sz="2200" dirty="0" smtClean="0">
                <a:latin typeface="Sitka Subheading" pitchFamily="2" charset="0"/>
              </a:rPr>
              <a:t> </a:t>
            </a:r>
            <a:r>
              <a:rPr lang="en-US" sz="2200" dirty="0" err="1" smtClean="0">
                <a:latin typeface="Sitka Subheading" pitchFamily="2" charset="0"/>
              </a:rPr>
              <a:t>đớn</a:t>
            </a:r>
            <a:r>
              <a:rPr lang="en-US" sz="2200" dirty="0" smtClean="0">
                <a:latin typeface="Sitka Subheading" pitchFamily="2" charset="0"/>
              </a:rPr>
              <a:t> </a:t>
            </a:r>
            <a:r>
              <a:rPr lang="en-US" sz="2200" dirty="0" err="1" smtClean="0">
                <a:latin typeface="Sitka Subheading" pitchFamily="2" charset="0"/>
              </a:rPr>
              <a:t>cho</a:t>
            </a:r>
            <a:r>
              <a:rPr lang="en-US" sz="2200" dirty="0" smtClean="0">
                <a:latin typeface="Sitka Subheading" pitchFamily="2" charset="0"/>
              </a:rPr>
              <a:t> </a:t>
            </a:r>
            <a:r>
              <a:rPr lang="en-US" sz="2200" dirty="0" err="1" smtClean="0">
                <a:latin typeface="Sitka Subheading" pitchFamily="2" charset="0"/>
              </a:rPr>
              <a:t>bạn</a:t>
            </a:r>
            <a:r>
              <a:rPr lang="en-US" sz="2200" dirty="0" smtClean="0">
                <a:latin typeface="Sitka Subheading" pitchFamily="2" charset="0"/>
              </a:rPr>
              <a:t>.</a:t>
            </a:r>
          </a:p>
          <a:p>
            <a:pPr algn="just">
              <a:lnSpc>
                <a:spcPct val="150000"/>
              </a:lnSpc>
            </a:pPr>
            <a:r>
              <a:rPr lang="en-US" sz="2200" dirty="0" smtClean="0">
                <a:latin typeface="Sitka Subheading" pitchFamily="2" charset="0"/>
              </a:rPr>
              <a:t>- </a:t>
            </a:r>
            <a:r>
              <a:rPr lang="en-US" sz="2200" dirty="0" err="1" smtClean="0">
                <a:latin typeface="Sitka Subheading" pitchFamily="2" charset="0"/>
              </a:rPr>
              <a:t>Không</a:t>
            </a:r>
            <a:r>
              <a:rPr lang="en-US" sz="2200" dirty="0" smtClean="0">
                <a:latin typeface="Sitka Subheading" pitchFamily="2" charset="0"/>
              </a:rPr>
              <a:t> </a:t>
            </a:r>
            <a:r>
              <a:rPr lang="en-US" sz="2200" dirty="0" err="1" smtClean="0">
                <a:latin typeface="Sitka Subheading" pitchFamily="2" charset="0"/>
              </a:rPr>
              <a:t>nên</a:t>
            </a:r>
            <a:r>
              <a:rPr lang="en-US" sz="2200" dirty="0" smtClean="0">
                <a:latin typeface="Sitka Subheading" pitchFamily="2" charset="0"/>
              </a:rPr>
              <a:t> </a:t>
            </a:r>
            <a:r>
              <a:rPr lang="en-US" sz="2200" dirty="0" err="1" smtClean="0">
                <a:latin typeface="Sitka Subheading" pitchFamily="2" charset="0"/>
              </a:rPr>
              <a:t>lập</a:t>
            </a:r>
            <a:r>
              <a:rPr lang="en-US" sz="2200" dirty="0" smtClean="0">
                <a:latin typeface="Sitka Subheading" pitchFamily="2" charset="0"/>
              </a:rPr>
              <a:t> </a:t>
            </a:r>
            <a:r>
              <a:rPr lang="en-US" sz="2200" dirty="0" err="1" smtClean="0">
                <a:latin typeface="Sitka Subheading" pitchFamily="2" charset="0"/>
              </a:rPr>
              <a:t>tức</a:t>
            </a:r>
            <a:r>
              <a:rPr lang="en-US" sz="2200" dirty="0" smtClean="0">
                <a:latin typeface="Sitka Subheading" pitchFamily="2" charset="0"/>
              </a:rPr>
              <a:t> </a:t>
            </a:r>
            <a:r>
              <a:rPr lang="en-US" sz="2200" dirty="0" err="1" smtClean="0">
                <a:latin typeface="Sitka Subheading" pitchFamily="2" charset="0"/>
              </a:rPr>
              <a:t>đưa</a:t>
            </a:r>
            <a:r>
              <a:rPr lang="en-US" sz="2200" dirty="0" smtClean="0">
                <a:latin typeface="Sitka Subheading" pitchFamily="2" charset="0"/>
              </a:rPr>
              <a:t> </a:t>
            </a:r>
            <a:r>
              <a:rPr lang="en-US" sz="2200" dirty="0" err="1" smtClean="0">
                <a:latin typeface="Sitka Subheading" pitchFamily="2" charset="0"/>
              </a:rPr>
              <a:t>tiền</a:t>
            </a:r>
            <a:r>
              <a:rPr lang="en-US" sz="2200" dirty="0" smtClean="0">
                <a:latin typeface="Sitka Subheading" pitchFamily="2" charset="0"/>
              </a:rPr>
              <a:t> </a:t>
            </a:r>
            <a:r>
              <a:rPr lang="en-US" sz="2200" dirty="0" err="1" smtClean="0">
                <a:latin typeface="Sitka Subheading" pitchFamily="2" charset="0"/>
              </a:rPr>
              <a:t>cho</a:t>
            </a:r>
            <a:r>
              <a:rPr lang="en-US" sz="2200" dirty="0" smtClean="0">
                <a:latin typeface="Sitka Subheading" pitchFamily="2" charset="0"/>
              </a:rPr>
              <a:t> </a:t>
            </a:r>
            <a:r>
              <a:rPr lang="en-US" sz="2200" dirty="0" err="1" smtClean="0">
                <a:latin typeface="Sitka Subheading" pitchFamily="2" charset="0"/>
              </a:rPr>
              <a:t>chúng</a:t>
            </a:r>
            <a:r>
              <a:rPr lang="en-US" sz="2200" dirty="0" smtClean="0">
                <a:latin typeface="Sitka Subheading" pitchFamily="2" charset="0"/>
              </a:rPr>
              <a:t>, </a:t>
            </a:r>
            <a:r>
              <a:rPr lang="en-US" sz="2200" dirty="0" err="1" smtClean="0">
                <a:latin typeface="Sitka Subheading" pitchFamily="2" charset="0"/>
              </a:rPr>
              <a:t>chúng</a:t>
            </a:r>
            <a:r>
              <a:rPr lang="en-US" sz="2200" dirty="0" smtClean="0">
                <a:latin typeface="Sitka Subheading" pitchFamily="2" charset="0"/>
              </a:rPr>
              <a:t> </a:t>
            </a:r>
            <a:r>
              <a:rPr lang="en-US" sz="2200" dirty="0" err="1" smtClean="0">
                <a:latin typeface="Sitka Subheading" pitchFamily="2" charset="0"/>
              </a:rPr>
              <a:t>sẽ</a:t>
            </a:r>
            <a:r>
              <a:rPr lang="en-US" sz="2200" dirty="0" smtClean="0">
                <a:latin typeface="Sitka Subheading" pitchFamily="2" charset="0"/>
              </a:rPr>
              <a:t> </a:t>
            </a:r>
            <a:r>
              <a:rPr lang="en-US" sz="2200" dirty="0" err="1" smtClean="0">
                <a:latin typeface="Sitka Subheading" pitchFamily="2" charset="0"/>
              </a:rPr>
              <a:t>được</a:t>
            </a:r>
            <a:r>
              <a:rPr lang="en-US" sz="2200" dirty="0" smtClean="0">
                <a:latin typeface="Sitka Subheading" pitchFamily="2" charset="0"/>
              </a:rPr>
              <a:t> </a:t>
            </a:r>
            <a:r>
              <a:rPr lang="en-US" sz="2200" dirty="0" err="1" smtClean="0">
                <a:latin typeface="Sitka Subheading" pitchFamily="2" charset="0"/>
              </a:rPr>
              <a:t>đằng</a:t>
            </a:r>
            <a:r>
              <a:rPr lang="en-US" sz="2200" dirty="0" smtClean="0">
                <a:latin typeface="Sitka Subheading" pitchFamily="2" charset="0"/>
              </a:rPr>
              <a:t> </a:t>
            </a:r>
            <a:r>
              <a:rPr lang="en-US" sz="2200" dirty="0" err="1" smtClean="0">
                <a:latin typeface="Sitka Subheading" pitchFamily="2" charset="0"/>
              </a:rPr>
              <a:t>chân</a:t>
            </a:r>
            <a:r>
              <a:rPr lang="en-US" sz="2200" dirty="0" smtClean="0">
                <a:latin typeface="Sitka Subheading" pitchFamily="2" charset="0"/>
              </a:rPr>
              <a:t> </a:t>
            </a:r>
            <a:r>
              <a:rPr lang="en-US" sz="2200" dirty="0" err="1" smtClean="0">
                <a:latin typeface="Sitka Subheading" pitchFamily="2" charset="0"/>
              </a:rPr>
              <a:t>lên</a:t>
            </a:r>
            <a:r>
              <a:rPr lang="en-US" sz="2200" dirty="0" smtClean="0">
                <a:latin typeface="Sitka Subheading" pitchFamily="2" charset="0"/>
              </a:rPr>
              <a:t> </a:t>
            </a:r>
            <a:r>
              <a:rPr lang="en-US" sz="2200" dirty="0" err="1" smtClean="0">
                <a:latin typeface="Sitka Subheading" pitchFamily="2" charset="0"/>
              </a:rPr>
              <a:t>đằng</a:t>
            </a:r>
            <a:r>
              <a:rPr lang="en-US" sz="2200" dirty="0" smtClean="0">
                <a:latin typeface="Sitka Subheading" pitchFamily="2" charset="0"/>
              </a:rPr>
              <a:t> </a:t>
            </a:r>
            <a:r>
              <a:rPr lang="en-US" sz="2200" dirty="0" err="1" smtClean="0">
                <a:latin typeface="Sitka Subheading" pitchFamily="2" charset="0"/>
              </a:rPr>
              <a:t>đầu</a:t>
            </a:r>
            <a:r>
              <a:rPr lang="en-US" sz="2200" dirty="0" smtClean="0">
                <a:latin typeface="Sitka Subheading" pitchFamily="2" charset="0"/>
              </a:rPr>
              <a:t>, </a:t>
            </a:r>
            <a:r>
              <a:rPr lang="en-US" sz="2200" dirty="0" err="1" smtClean="0">
                <a:latin typeface="Sitka Subheading" pitchFamily="2" charset="0"/>
              </a:rPr>
              <a:t>lần</a:t>
            </a:r>
            <a:r>
              <a:rPr lang="en-US" sz="2200" dirty="0" smtClean="0">
                <a:latin typeface="Sitka Subheading" pitchFamily="2" charset="0"/>
              </a:rPr>
              <a:t> </a:t>
            </a:r>
            <a:r>
              <a:rPr lang="en-US" sz="2200" dirty="0" err="1" smtClean="0">
                <a:latin typeface="Sitka Subheading" pitchFamily="2" charset="0"/>
              </a:rPr>
              <a:t>sau</a:t>
            </a:r>
            <a:r>
              <a:rPr lang="en-US" sz="2200" dirty="0" smtClean="0">
                <a:latin typeface="Sitka Subheading" pitchFamily="2" charset="0"/>
              </a:rPr>
              <a:t> </a:t>
            </a:r>
            <a:r>
              <a:rPr lang="en-US" sz="2200" dirty="0" err="1" smtClean="0">
                <a:latin typeface="Sitka Subheading" pitchFamily="2" charset="0"/>
              </a:rPr>
              <a:t>lại</a:t>
            </a:r>
            <a:r>
              <a:rPr lang="en-US" sz="2200" dirty="0" smtClean="0">
                <a:latin typeface="Sitka Subheading" pitchFamily="2" charset="0"/>
              </a:rPr>
              <a:t> </a:t>
            </a:r>
            <a:r>
              <a:rPr lang="en-US" sz="2200" dirty="0" err="1" smtClean="0">
                <a:latin typeface="Sitka Subheading" pitchFamily="2" charset="0"/>
              </a:rPr>
              <a:t>chấn</a:t>
            </a:r>
            <a:r>
              <a:rPr lang="en-US" sz="2200" dirty="0" smtClean="0">
                <a:latin typeface="Sitka Subheading" pitchFamily="2" charset="0"/>
              </a:rPr>
              <a:t> </a:t>
            </a:r>
            <a:r>
              <a:rPr lang="en-US" sz="2200" dirty="0" err="1" smtClean="0">
                <a:latin typeface="Sitka Subheading" pitchFamily="2" charset="0"/>
              </a:rPr>
              <a:t>lột</a:t>
            </a:r>
            <a:r>
              <a:rPr lang="en-US" sz="2200" dirty="0" smtClean="0">
                <a:latin typeface="Sitka Subheading" pitchFamily="2" charset="0"/>
              </a:rPr>
              <a:t> </a:t>
            </a:r>
            <a:r>
              <a:rPr lang="en-US" sz="2200" dirty="0" err="1" smtClean="0">
                <a:latin typeface="Sitka Subheading" pitchFamily="2" charset="0"/>
              </a:rPr>
              <a:t>tiếp</a:t>
            </a:r>
            <a:r>
              <a:rPr lang="en-US" sz="2200" dirty="0" smtClean="0">
                <a:latin typeface="Sitka Subheading" pitchFamily="2" charset="0"/>
              </a:rPr>
              <a:t>.</a:t>
            </a:r>
          </a:p>
        </p:txBody>
      </p:sp>
    </p:spTree>
    <p:extLst>
      <p:ext uri="{BB962C8B-B14F-4D97-AF65-F5344CB8AC3E}">
        <p14:creationId xmlns:p14="http://schemas.microsoft.com/office/powerpoint/2010/main" val="849508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32805" y="533400"/>
            <a:ext cx="8496944" cy="5620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200" b="1" dirty="0" smtClean="0">
                <a:solidFill>
                  <a:srgbClr val="FF0000"/>
                </a:solidFill>
                <a:latin typeface="Sitka Subheading" pitchFamily="2" charset="0"/>
                <a:cs typeface="Times New Roman" panose="02020603050405020304" pitchFamily="18" charset="0"/>
              </a:rPr>
              <a:t>Một số kỹ năng ứng phó khi bị trấn lột</a:t>
            </a:r>
            <a:endParaRPr lang="vi-VN" sz="3200" b="1" dirty="0">
              <a:solidFill>
                <a:srgbClr val="FF0000"/>
              </a:solidFill>
              <a:latin typeface="Sitka Subheading" pitchFamily="2" charset="0"/>
              <a:cs typeface="Times New Roman" panose="02020603050405020304" pitchFamily="18" charset="0"/>
            </a:endParaRPr>
          </a:p>
        </p:txBody>
      </p:sp>
      <p:pic>
        <p:nvPicPr>
          <p:cNvPr id="7" name="Shape 249"/>
          <p:cNvPicPr/>
          <p:nvPr/>
        </p:nvPicPr>
        <p:blipFill>
          <a:blip r:embed="rId3"/>
          <a:stretch/>
        </p:blipFill>
        <p:spPr>
          <a:xfrm>
            <a:off x="6324600" y="2438400"/>
            <a:ext cx="2592288" cy="2688299"/>
          </a:xfrm>
          <a:prstGeom prst="rect">
            <a:avLst/>
          </a:prstGeom>
        </p:spPr>
      </p:pic>
      <p:sp>
        <p:nvSpPr>
          <p:cNvPr id="2" name="TextBox 1"/>
          <p:cNvSpPr txBox="1"/>
          <p:nvPr/>
        </p:nvSpPr>
        <p:spPr>
          <a:xfrm>
            <a:off x="76200" y="1676400"/>
            <a:ext cx="6096000" cy="4601709"/>
          </a:xfrm>
          <a:prstGeom prst="rect">
            <a:avLst/>
          </a:prstGeom>
          <a:solidFill>
            <a:schemeClr val="bg1"/>
          </a:solidFill>
        </p:spPr>
        <p:txBody>
          <a:bodyPr wrap="square" rtlCol="0">
            <a:spAutoFit/>
          </a:bodyPr>
          <a:lstStyle/>
          <a:p>
            <a:pPr algn="just">
              <a:lnSpc>
                <a:spcPct val="150000"/>
              </a:lnSpc>
            </a:pPr>
            <a:r>
              <a:rPr lang="en-US" sz="2200" dirty="0">
                <a:latin typeface="Sitka Subheading" pitchFamily="2" charset="0"/>
              </a:rPr>
              <a:t>- </a:t>
            </a:r>
            <a:r>
              <a:rPr lang="en-US" sz="2200" dirty="0" err="1">
                <a:latin typeface="Sitka Subheading" pitchFamily="2" charset="0"/>
              </a:rPr>
              <a:t>Bạn</a:t>
            </a:r>
            <a:r>
              <a:rPr lang="en-US" sz="2200" dirty="0">
                <a:latin typeface="Sitka Subheading" pitchFamily="2" charset="0"/>
              </a:rPr>
              <a:t> </a:t>
            </a:r>
            <a:r>
              <a:rPr lang="en-US" sz="2200" dirty="0" err="1">
                <a:latin typeface="Sitka Subheading" pitchFamily="2" charset="0"/>
              </a:rPr>
              <a:t>hãy</a:t>
            </a:r>
            <a:r>
              <a:rPr lang="en-US" sz="2200" dirty="0">
                <a:latin typeface="Sitka Subheading" pitchFamily="2" charset="0"/>
              </a:rPr>
              <a:t> </a:t>
            </a:r>
            <a:r>
              <a:rPr lang="en-US" sz="2200" dirty="0" err="1">
                <a:latin typeface="Sitka Subheading" pitchFamily="2" charset="0"/>
              </a:rPr>
              <a:t>giả</a:t>
            </a:r>
            <a:r>
              <a:rPr lang="en-US" sz="2200" dirty="0">
                <a:latin typeface="Sitka Subheading" pitchFamily="2" charset="0"/>
              </a:rPr>
              <a:t> </a:t>
            </a:r>
            <a:r>
              <a:rPr lang="en-US" sz="2200" dirty="0" err="1">
                <a:latin typeface="Sitka Subheading" pitchFamily="2" charset="0"/>
              </a:rPr>
              <a:t>vờ</a:t>
            </a:r>
            <a:r>
              <a:rPr lang="en-US" sz="2200" dirty="0">
                <a:latin typeface="Sitka Subheading" pitchFamily="2" charset="0"/>
              </a:rPr>
              <a:t> </a:t>
            </a:r>
            <a:r>
              <a:rPr lang="en-US" sz="2200" dirty="0" err="1">
                <a:latin typeface="Sitka Subheading" pitchFamily="2" charset="0"/>
              </a:rPr>
              <a:t>rằng</a:t>
            </a:r>
            <a:r>
              <a:rPr lang="en-US" sz="2200" dirty="0">
                <a:latin typeface="Sitka Subheading" pitchFamily="2" charset="0"/>
              </a:rPr>
              <a:t> </a:t>
            </a:r>
            <a:r>
              <a:rPr lang="en-US" sz="2200" dirty="0" err="1">
                <a:latin typeface="Sitka Subheading" pitchFamily="2" charset="0"/>
              </a:rPr>
              <a:t>phải</a:t>
            </a:r>
            <a:r>
              <a:rPr lang="en-US" sz="2200" dirty="0">
                <a:latin typeface="Sitka Subheading" pitchFamily="2" charset="0"/>
              </a:rPr>
              <a:t> </a:t>
            </a:r>
            <a:r>
              <a:rPr lang="en-US" sz="2200" dirty="0" err="1">
                <a:latin typeface="Sitka Subheading" pitchFamily="2" charset="0"/>
              </a:rPr>
              <a:t>đi</a:t>
            </a:r>
            <a:r>
              <a:rPr lang="en-US" sz="2200" dirty="0">
                <a:latin typeface="Sitka Subheading" pitchFamily="2" charset="0"/>
              </a:rPr>
              <a:t> </a:t>
            </a:r>
            <a:r>
              <a:rPr lang="en-US" sz="2200" dirty="0" err="1">
                <a:latin typeface="Sitka Subheading" pitchFamily="2" charset="0"/>
              </a:rPr>
              <a:t>mượn</a:t>
            </a:r>
            <a:r>
              <a:rPr lang="en-US" sz="2200" dirty="0">
                <a:latin typeface="Sitka Subheading" pitchFamily="2" charset="0"/>
              </a:rPr>
              <a:t> </a:t>
            </a:r>
            <a:r>
              <a:rPr lang="en-US" sz="2200" dirty="0" err="1">
                <a:latin typeface="Sitka Subheading" pitchFamily="2" charset="0"/>
              </a:rPr>
              <a:t>tiền</a:t>
            </a:r>
            <a:r>
              <a:rPr lang="en-US" sz="2200" dirty="0">
                <a:latin typeface="Sitka Subheading" pitchFamily="2" charset="0"/>
              </a:rPr>
              <a:t> </a:t>
            </a:r>
            <a:r>
              <a:rPr lang="en-US" sz="2200" dirty="0" err="1">
                <a:latin typeface="Sitka Subheading" pitchFamily="2" charset="0"/>
              </a:rPr>
              <a:t>của</a:t>
            </a:r>
            <a:r>
              <a:rPr lang="en-US" sz="2200" dirty="0">
                <a:latin typeface="Sitka Subheading" pitchFamily="2" charset="0"/>
              </a:rPr>
              <a:t> </a:t>
            </a:r>
            <a:r>
              <a:rPr lang="en-US" sz="2200" dirty="0" err="1">
                <a:latin typeface="Sitka Subheading" pitchFamily="2" charset="0"/>
              </a:rPr>
              <a:t>bạn</a:t>
            </a:r>
            <a:r>
              <a:rPr lang="en-US" sz="2200" dirty="0">
                <a:latin typeface="Sitka Subheading" pitchFamily="2" charset="0"/>
              </a:rPr>
              <a:t>, </a:t>
            </a:r>
            <a:r>
              <a:rPr lang="en-US" sz="2200" dirty="0" err="1">
                <a:latin typeface="Sitka Subheading" pitchFamily="2" charset="0"/>
              </a:rPr>
              <a:t>hoặc</a:t>
            </a:r>
            <a:r>
              <a:rPr lang="en-US" sz="2200" dirty="0">
                <a:latin typeface="Sitka Subheading" pitchFamily="2" charset="0"/>
              </a:rPr>
              <a:t> </a:t>
            </a:r>
            <a:r>
              <a:rPr lang="en-US" sz="2200" dirty="0" err="1">
                <a:latin typeface="Sitka Subheading" pitchFamily="2" charset="0"/>
              </a:rPr>
              <a:t>về</a:t>
            </a:r>
            <a:r>
              <a:rPr lang="en-US" sz="2200" dirty="0">
                <a:latin typeface="Sitka Subheading" pitchFamily="2" charset="0"/>
              </a:rPr>
              <a:t> </a:t>
            </a:r>
            <a:r>
              <a:rPr lang="en-US" sz="2200" dirty="0" err="1">
                <a:latin typeface="Sitka Subheading" pitchFamily="2" charset="0"/>
              </a:rPr>
              <a:t>nhà</a:t>
            </a:r>
            <a:r>
              <a:rPr lang="en-US" sz="2200" dirty="0">
                <a:latin typeface="Sitka Subheading" pitchFamily="2" charset="0"/>
              </a:rPr>
              <a:t> </a:t>
            </a:r>
            <a:r>
              <a:rPr lang="en-US" sz="2200" dirty="0" err="1">
                <a:latin typeface="Sitka Subheading" pitchFamily="2" charset="0"/>
              </a:rPr>
              <a:t>lấy</a:t>
            </a:r>
            <a:r>
              <a:rPr lang="en-US" sz="2200" dirty="0">
                <a:latin typeface="Sitka Subheading" pitchFamily="2" charset="0"/>
              </a:rPr>
              <a:t> </a:t>
            </a:r>
            <a:r>
              <a:rPr lang="en-US" sz="2200" dirty="0" err="1">
                <a:latin typeface="Sitka Subheading" pitchFamily="2" charset="0"/>
              </a:rPr>
              <a:t>tiền</a:t>
            </a:r>
            <a:r>
              <a:rPr lang="en-US" sz="2200" dirty="0">
                <a:latin typeface="Sitka Subheading" pitchFamily="2" charset="0"/>
              </a:rPr>
              <a:t>, </a:t>
            </a:r>
            <a:r>
              <a:rPr lang="en-US" sz="2200" dirty="0" err="1">
                <a:latin typeface="Sitka Subheading" pitchFamily="2" charset="0"/>
              </a:rPr>
              <a:t>rồi</a:t>
            </a:r>
            <a:r>
              <a:rPr lang="en-US" sz="2200" dirty="0">
                <a:latin typeface="Sitka Subheading" pitchFamily="2" charset="0"/>
              </a:rPr>
              <a:t> </a:t>
            </a:r>
            <a:r>
              <a:rPr lang="en-US" sz="2200" dirty="0" err="1">
                <a:latin typeface="Sitka Subheading" pitchFamily="2" charset="0"/>
              </a:rPr>
              <a:t>nhân</a:t>
            </a:r>
            <a:r>
              <a:rPr lang="en-US" sz="2200" dirty="0">
                <a:latin typeface="Sitka Subheading" pitchFamily="2" charset="0"/>
              </a:rPr>
              <a:t> </a:t>
            </a:r>
            <a:r>
              <a:rPr lang="en-US" sz="2200" dirty="0" err="1">
                <a:latin typeface="Sitka Subheading" pitchFamily="2" charset="0"/>
              </a:rPr>
              <a:t>cơ</a:t>
            </a:r>
            <a:r>
              <a:rPr lang="en-US" sz="2200" dirty="0">
                <a:latin typeface="Sitka Subheading" pitchFamily="2" charset="0"/>
              </a:rPr>
              <a:t> </a:t>
            </a:r>
            <a:r>
              <a:rPr lang="en-US" sz="2200" dirty="0" err="1">
                <a:latin typeface="Sitka Subheading" pitchFamily="2" charset="0"/>
              </a:rPr>
              <a:t>hội</a:t>
            </a:r>
            <a:r>
              <a:rPr lang="en-US" sz="2200" dirty="0">
                <a:latin typeface="Sitka Subheading" pitchFamily="2" charset="0"/>
              </a:rPr>
              <a:t> </a:t>
            </a:r>
            <a:r>
              <a:rPr lang="en-US" sz="2200" dirty="0" err="1">
                <a:latin typeface="Sitka Subheading" pitchFamily="2" charset="0"/>
              </a:rPr>
              <a:t>ấy</a:t>
            </a:r>
            <a:r>
              <a:rPr lang="en-US" sz="2200" dirty="0">
                <a:latin typeface="Sitka Subheading" pitchFamily="2" charset="0"/>
              </a:rPr>
              <a:t> </a:t>
            </a:r>
            <a:r>
              <a:rPr lang="en-US" sz="2200" dirty="0" err="1">
                <a:latin typeface="Sitka Subheading" pitchFamily="2" charset="0"/>
              </a:rPr>
              <a:t>trốn</a:t>
            </a:r>
            <a:r>
              <a:rPr lang="en-US" sz="2200" dirty="0">
                <a:latin typeface="Sitka Subheading" pitchFamily="2" charset="0"/>
              </a:rPr>
              <a:t> </a:t>
            </a:r>
            <a:r>
              <a:rPr lang="en-US" sz="2200" dirty="0" err="1">
                <a:latin typeface="Sitka Subheading" pitchFamily="2" charset="0"/>
              </a:rPr>
              <a:t>khỏi</a:t>
            </a:r>
            <a:r>
              <a:rPr lang="en-US" sz="2200" dirty="0">
                <a:latin typeface="Sitka Subheading" pitchFamily="2" charset="0"/>
              </a:rPr>
              <a:t> </a:t>
            </a:r>
            <a:r>
              <a:rPr lang="en-US" sz="2200" dirty="0" err="1">
                <a:latin typeface="Sitka Subheading" pitchFamily="2" charset="0"/>
              </a:rPr>
              <a:t>chúng</a:t>
            </a:r>
            <a:r>
              <a:rPr lang="en-US" sz="2200" dirty="0">
                <a:latin typeface="Sitka Subheading" pitchFamily="2" charset="0"/>
              </a:rPr>
              <a:t>.</a:t>
            </a:r>
          </a:p>
          <a:p>
            <a:pPr algn="just">
              <a:lnSpc>
                <a:spcPct val="150000"/>
              </a:lnSpc>
            </a:pPr>
            <a:r>
              <a:rPr lang="en-US" sz="2200" dirty="0">
                <a:latin typeface="Sitka Subheading" pitchFamily="2" charset="0"/>
              </a:rPr>
              <a:t>- </a:t>
            </a:r>
            <a:r>
              <a:rPr lang="en-US" sz="2200" dirty="0" err="1">
                <a:latin typeface="Sitka Subheading" pitchFamily="2" charset="0"/>
              </a:rPr>
              <a:t>Nếu</a:t>
            </a:r>
            <a:r>
              <a:rPr lang="en-US" sz="2200" dirty="0">
                <a:latin typeface="Sitka Subheading" pitchFamily="2" charset="0"/>
              </a:rPr>
              <a:t> </a:t>
            </a:r>
            <a:r>
              <a:rPr lang="en-US" sz="2200" dirty="0" err="1">
                <a:latin typeface="Sitka Subheading" pitchFamily="2" charset="0"/>
              </a:rPr>
              <a:t>không</a:t>
            </a:r>
            <a:r>
              <a:rPr lang="en-US" sz="2200" dirty="0">
                <a:latin typeface="Sitka Subheading" pitchFamily="2" charset="0"/>
              </a:rPr>
              <a:t> </a:t>
            </a:r>
            <a:r>
              <a:rPr lang="en-US" sz="2200" dirty="0" err="1">
                <a:latin typeface="Sitka Subheading" pitchFamily="2" charset="0"/>
              </a:rPr>
              <a:t>thể</a:t>
            </a:r>
            <a:r>
              <a:rPr lang="en-US" sz="2200" dirty="0">
                <a:latin typeface="Sitka Subheading" pitchFamily="2" charset="0"/>
              </a:rPr>
              <a:t> </a:t>
            </a:r>
            <a:r>
              <a:rPr lang="en-US" sz="2200" dirty="0" err="1">
                <a:latin typeface="Sitka Subheading" pitchFamily="2" charset="0"/>
              </a:rPr>
              <a:t>chạy</a:t>
            </a:r>
            <a:r>
              <a:rPr lang="en-US" sz="2200" dirty="0">
                <a:latin typeface="Sitka Subheading" pitchFamily="2" charset="0"/>
              </a:rPr>
              <a:t> </a:t>
            </a:r>
            <a:r>
              <a:rPr lang="en-US" sz="2200" dirty="0" err="1">
                <a:latin typeface="Sitka Subheading" pitchFamily="2" charset="0"/>
              </a:rPr>
              <a:t>thoát</a:t>
            </a:r>
            <a:r>
              <a:rPr lang="en-US" sz="2200" dirty="0">
                <a:latin typeface="Sitka Subheading" pitchFamily="2" charset="0"/>
              </a:rPr>
              <a:t> </a:t>
            </a:r>
            <a:r>
              <a:rPr lang="en-US" sz="2200" dirty="0" err="1">
                <a:latin typeface="Sitka Subheading" pitchFamily="2" charset="0"/>
              </a:rPr>
              <a:t>được</a:t>
            </a:r>
            <a:r>
              <a:rPr lang="en-US" sz="2200" dirty="0">
                <a:latin typeface="Sitka Subheading" pitchFamily="2" charset="0"/>
              </a:rPr>
              <a:t>, </a:t>
            </a:r>
            <a:r>
              <a:rPr lang="en-US" sz="2200" dirty="0" err="1">
                <a:latin typeface="Sitka Subheading" pitchFamily="2" charset="0"/>
              </a:rPr>
              <a:t>bạn</a:t>
            </a:r>
            <a:r>
              <a:rPr lang="en-US" sz="2200" dirty="0">
                <a:latin typeface="Sitka Subheading" pitchFamily="2" charset="0"/>
              </a:rPr>
              <a:t> </a:t>
            </a:r>
            <a:r>
              <a:rPr lang="en-US" sz="2200" dirty="0" err="1">
                <a:latin typeface="Sitka Subheading" pitchFamily="2" charset="0"/>
              </a:rPr>
              <a:t>hãy</a:t>
            </a:r>
            <a:r>
              <a:rPr lang="en-US" sz="2200" dirty="0">
                <a:latin typeface="Sitka Subheading" pitchFamily="2" charset="0"/>
              </a:rPr>
              <a:t> </a:t>
            </a:r>
            <a:r>
              <a:rPr lang="en-US" sz="2200" dirty="0" err="1">
                <a:latin typeface="Sitka Subheading" pitchFamily="2" charset="0"/>
              </a:rPr>
              <a:t>kéo</a:t>
            </a:r>
            <a:r>
              <a:rPr lang="en-US" sz="2200" dirty="0">
                <a:latin typeface="Sitka Subheading" pitchFamily="2" charset="0"/>
              </a:rPr>
              <a:t> </a:t>
            </a:r>
            <a:r>
              <a:rPr lang="en-US" sz="2200" dirty="0" err="1">
                <a:latin typeface="Sitka Subheading" pitchFamily="2" charset="0"/>
              </a:rPr>
              <a:t>dài</a:t>
            </a:r>
            <a:r>
              <a:rPr lang="en-US" sz="2200" dirty="0">
                <a:latin typeface="Sitka Subheading" pitchFamily="2" charset="0"/>
              </a:rPr>
              <a:t> </a:t>
            </a:r>
            <a:r>
              <a:rPr lang="en-US" sz="2200" dirty="0" err="1">
                <a:latin typeface="Sitka Subheading" pitchFamily="2" charset="0"/>
              </a:rPr>
              <a:t>thời</a:t>
            </a:r>
            <a:r>
              <a:rPr lang="en-US" sz="2200" dirty="0">
                <a:latin typeface="Sitka Subheading" pitchFamily="2" charset="0"/>
              </a:rPr>
              <a:t> </a:t>
            </a:r>
            <a:r>
              <a:rPr lang="en-US" sz="2200" dirty="0" err="1">
                <a:latin typeface="Sitka Subheading" pitchFamily="2" charset="0"/>
              </a:rPr>
              <a:t>gian</a:t>
            </a:r>
            <a:r>
              <a:rPr lang="en-US" sz="2200" dirty="0">
                <a:latin typeface="Sitka Subheading" pitchFamily="2" charset="0"/>
              </a:rPr>
              <a:t>, </a:t>
            </a:r>
            <a:r>
              <a:rPr lang="en-US" sz="2200" dirty="0" err="1">
                <a:latin typeface="Sitka Subheading" pitchFamily="2" charset="0"/>
              </a:rPr>
              <a:t>chờ</a:t>
            </a:r>
            <a:r>
              <a:rPr lang="en-US" sz="2200" dirty="0">
                <a:latin typeface="Sitka Subheading" pitchFamily="2" charset="0"/>
              </a:rPr>
              <a:t> </a:t>
            </a:r>
            <a:r>
              <a:rPr lang="en-US" sz="2200" dirty="0" err="1">
                <a:latin typeface="Sitka Subheading" pitchFamily="2" charset="0"/>
              </a:rPr>
              <a:t>đến</a:t>
            </a:r>
            <a:r>
              <a:rPr lang="en-US" sz="2200" dirty="0">
                <a:latin typeface="Sitka Subheading" pitchFamily="2" charset="0"/>
              </a:rPr>
              <a:t> </a:t>
            </a:r>
            <a:r>
              <a:rPr lang="en-US" sz="2200" dirty="0" err="1">
                <a:latin typeface="Sitka Subheading" pitchFamily="2" charset="0"/>
              </a:rPr>
              <a:t>khi</a:t>
            </a:r>
            <a:r>
              <a:rPr lang="en-US" sz="2200" dirty="0">
                <a:latin typeface="Sitka Subheading" pitchFamily="2" charset="0"/>
              </a:rPr>
              <a:t> </a:t>
            </a:r>
            <a:r>
              <a:rPr lang="en-US" sz="2200" dirty="0" err="1">
                <a:latin typeface="Sitka Subheading" pitchFamily="2" charset="0"/>
              </a:rPr>
              <a:t>thấy</a:t>
            </a:r>
            <a:r>
              <a:rPr lang="en-US" sz="2200" dirty="0">
                <a:latin typeface="Sitka Subheading" pitchFamily="2" charset="0"/>
              </a:rPr>
              <a:t> </a:t>
            </a:r>
            <a:r>
              <a:rPr lang="en-US" sz="2200" dirty="0" err="1">
                <a:latin typeface="Sitka Subheading" pitchFamily="2" charset="0"/>
              </a:rPr>
              <a:t>bóng</a:t>
            </a:r>
            <a:r>
              <a:rPr lang="en-US" sz="2200" dirty="0">
                <a:latin typeface="Sitka Subheading" pitchFamily="2" charset="0"/>
              </a:rPr>
              <a:t> </a:t>
            </a:r>
            <a:r>
              <a:rPr lang="en-US" sz="2200" dirty="0" err="1">
                <a:latin typeface="Sitka Subheading" pitchFamily="2" charset="0"/>
              </a:rPr>
              <a:t>người</a:t>
            </a:r>
            <a:r>
              <a:rPr lang="en-US" sz="2200" dirty="0">
                <a:latin typeface="Sitka Subheading" pitchFamily="2" charset="0"/>
              </a:rPr>
              <a:t> </a:t>
            </a:r>
            <a:r>
              <a:rPr lang="en-US" sz="2200" dirty="0" err="1">
                <a:latin typeface="Sitka Subheading" pitchFamily="2" charset="0"/>
              </a:rPr>
              <a:t>lớn</a:t>
            </a:r>
            <a:r>
              <a:rPr lang="en-US" sz="2200" dirty="0">
                <a:latin typeface="Sitka Subheading" pitchFamily="2" charset="0"/>
              </a:rPr>
              <a:t> </a:t>
            </a:r>
            <a:r>
              <a:rPr lang="en-US" sz="2200" dirty="0" err="1">
                <a:latin typeface="Sitka Subheading" pitchFamily="2" charset="0"/>
              </a:rPr>
              <a:t>đi</a:t>
            </a:r>
            <a:r>
              <a:rPr lang="en-US" sz="2200" dirty="0">
                <a:latin typeface="Sitka Subheading" pitchFamily="2" charset="0"/>
              </a:rPr>
              <a:t> </a:t>
            </a:r>
            <a:r>
              <a:rPr lang="en-US" sz="2200" dirty="0" err="1">
                <a:latin typeface="Sitka Subheading" pitchFamily="2" charset="0"/>
              </a:rPr>
              <a:t>ngang</a:t>
            </a:r>
            <a:r>
              <a:rPr lang="en-US" sz="2200" dirty="0">
                <a:latin typeface="Sitka Subheading" pitchFamily="2" charset="0"/>
              </a:rPr>
              <a:t> qua </a:t>
            </a:r>
            <a:r>
              <a:rPr lang="en-US" sz="2200" dirty="0" err="1">
                <a:latin typeface="Sitka Subheading" pitchFamily="2" charset="0"/>
              </a:rPr>
              <a:t>rồi</a:t>
            </a:r>
            <a:r>
              <a:rPr lang="en-US" sz="2200" dirty="0">
                <a:latin typeface="Sitka Subheading" pitchFamily="2" charset="0"/>
              </a:rPr>
              <a:t> </a:t>
            </a:r>
            <a:r>
              <a:rPr lang="en-US" sz="2200" dirty="0" err="1">
                <a:latin typeface="Sitka Subheading" pitchFamily="2" charset="0"/>
              </a:rPr>
              <a:t>kêu</a:t>
            </a:r>
            <a:r>
              <a:rPr lang="en-US" sz="2200" dirty="0">
                <a:latin typeface="Sitka Subheading" pitchFamily="2" charset="0"/>
              </a:rPr>
              <a:t> </a:t>
            </a:r>
            <a:r>
              <a:rPr lang="en-US" sz="2200" dirty="0" err="1">
                <a:latin typeface="Sitka Subheading" pitchFamily="2" charset="0"/>
              </a:rPr>
              <a:t>cứu</a:t>
            </a:r>
            <a:r>
              <a:rPr lang="en-US" sz="2200" dirty="0">
                <a:latin typeface="Sitka Subheading" pitchFamily="2" charset="0"/>
              </a:rPr>
              <a:t> </a:t>
            </a:r>
            <a:r>
              <a:rPr lang="en-US" sz="2200" dirty="0" err="1">
                <a:latin typeface="Sitka Subheading" pitchFamily="2" charset="0"/>
              </a:rPr>
              <a:t>thật</a:t>
            </a:r>
            <a:r>
              <a:rPr lang="en-US" sz="2200" dirty="0">
                <a:latin typeface="Sitka Subheading" pitchFamily="2" charset="0"/>
              </a:rPr>
              <a:t> to.</a:t>
            </a:r>
          </a:p>
          <a:p>
            <a:pPr algn="just">
              <a:lnSpc>
                <a:spcPct val="150000"/>
              </a:lnSpc>
            </a:pPr>
            <a:r>
              <a:rPr lang="en-US" sz="2200" dirty="0">
                <a:latin typeface="Sitka Subheading" pitchFamily="2" charset="0"/>
              </a:rPr>
              <a:t>- </a:t>
            </a:r>
            <a:r>
              <a:rPr lang="en-US" sz="2200" dirty="0" err="1">
                <a:latin typeface="Sitka Subheading" pitchFamily="2" charset="0"/>
              </a:rPr>
              <a:t>Bất</a:t>
            </a:r>
            <a:r>
              <a:rPr lang="en-US" sz="2200" dirty="0">
                <a:latin typeface="Sitka Subheading" pitchFamily="2" charset="0"/>
              </a:rPr>
              <a:t> </a:t>
            </a:r>
            <a:r>
              <a:rPr lang="en-US" sz="2200" dirty="0" err="1">
                <a:latin typeface="Sitka Subheading" pitchFamily="2" charset="0"/>
              </a:rPr>
              <a:t>đắc</a:t>
            </a:r>
            <a:r>
              <a:rPr lang="en-US" sz="2200" dirty="0">
                <a:latin typeface="Sitka Subheading" pitchFamily="2" charset="0"/>
              </a:rPr>
              <a:t> </a:t>
            </a:r>
            <a:r>
              <a:rPr lang="en-US" sz="2200" dirty="0" err="1">
                <a:latin typeface="Sitka Subheading" pitchFamily="2" charset="0"/>
              </a:rPr>
              <a:t>dĩ</a:t>
            </a:r>
            <a:r>
              <a:rPr lang="en-US" sz="2200" dirty="0">
                <a:latin typeface="Sitka Subheading" pitchFamily="2" charset="0"/>
              </a:rPr>
              <a:t> </a:t>
            </a:r>
            <a:r>
              <a:rPr lang="en-US" sz="2200" dirty="0" err="1">
                <a:latin typeface="Sitka Subheading" pitchFamily="2" charset="0"/>
              </a:rPr>
              <a:t>phải</a:t>
            </a:r>
            <a:r>
              <a:rPr lang="en-US" sz="2200" dirty="0">
                <a:latin typeface="Sitka Subheading" pitchFamily="2" charset="0"/>
              </a:rPr>
              <a:t> </a:t>
            </a:r>
            <a:r>
              <a:rPr lang="en-US" sz="2200" dirty="0" err="1">
                <a:latin typeface="Sitka Subheading" pitchFamily="2" charset="0"/>
              </a:rPr>
              <a:t>đưa</a:t>
            </a:r>
            <a:r>
              <a:rPr lang="en-US" sz="2200" dirty="0">
                <a:latin typeface="Sitka Subheading" pitchFamily="2" charset="0"/>
              </a:rPr>
              <a:t> </a:t>
            </a:r>
            <a:r>
              <a:rPr lang="en-US" sz="2200" dirty="0" err="1">
                <a:latin typeface="Sitka Subheading" pitchFamily="2" charset="0"/>
              </a:rPr>
              <a:t>tiền</a:t>
            </a:r>
            <a:r>
              <a:rPr lang="en-US" sz="2200" dirty="0">
                <a:latin typeface="Sitka Subheading" pitchFamily="2" charset="0"/>
              </a:rPr>
              <a:t> </a:t>
            </a:r>
            <a:r>
              <a:rPr lang="en-US" sz="2200" dirty="0" err="1">
                <a:latin typeface="Sitka Subheading" pitchFamily="2" charset="0"/>
              </a:rPr>
              <a:t>về</a:t>
            </a:r>
            <a:r>
              <a:rPr lang="en-US" sz="2200" dirty="0">
                <a:latin typeface="Sitka Subheading" pitchFamily="2" charset="0"/>
              </a:rPr>
              <a:t> </a:t>
            </a:r>
            <a:r>
              <a:rPr lang="en-US" sz="2200" dirty="0" err="1">
                <a:latin typeface="Sitka Subheading" pitchFamily="2" charset="0"/>
              </a:rPr>
              <a:t>thì</a:t>
            </a:r>
            <a:r>
              <a:rPr lang="en-US" sz="2200" dirty="0">
                <a:latin typeface="Sitka Subheading" pitchFamily="2" charset="0"/>
              </a:rPr>
              <a:t> </a:t>
            </a:r>
            <a:r>
              <a:rPr lang="en-US" sz="2200" dirty="0" err="1">
                <a:latin typeface="Sitka Subheading" pitchFamily="2" charset="0"/>
              </a:rPr>
              <a:t>phải</a:t>
            </a:r>
            <a:r>
              <a:rPr lang="en-US" sz="2200" dirty="0">
                <a:latin typeface="Sitka Subheading" pitchFamily="2" charset="0"/>
              </a:rPr>
              <a:t> </a:t>
            </a:r>
            <a:r>
              <a:rPr lang="en-US" sz="2200" dirty="0" err="1">
                <a:latin typeface="Sitka Subheading" pitchFamily="2" charset="0"/>
              </a:rPr>
              <a:t>kể</a:t>
            </a:r>
            <a:r>
              <a:rPr lang="en-US" sz="2200" dirty="0">
                <a:latin typeface="Sitka Subheading" pitchFamily="2" charset="0"/>
              </a:rPr>
              <a:t> </a:t>
            </a:r>
            <a:r>
              <a:rPr lang="en-US" sz="2200" dirty="0" err="1">
                <a:latin typeface="Sitka Subheading" pitchFamily="2" charset="0"/>
              </a:rPr>
              <a:t>lại</a:t>
            </a:r>
            <a:r>
              <a:rPr lang="en-US" sz="2200" dirty="0">
                <a:latin typeface="Sitka Subheading" pitchFamily="2" charset="0"/>
              </a:rPr>
              <a:t> </a:t>
            </a:r>
            <a:r>
              <a:rPr lang="en-US" sz="2200" dirty="0" err="1">
                <a:latin typeface="Sitka Subheading" pitchFamily="2" charset="0"/>
              </a:rPr>
              <a:t>thật</a:t>
            </a:r>
            <a:r>
              <a:rPr lang="en-US" sz="2200" dirty="0">
                <a:latin typeface="Sitka Subheading" pitchFamily="2" charset="0"/>
              </a:rPr>
              <a:t> </a:t>
            </a:r>
            <a:r>
              <a:rPr lang="en-US" sz="2200" dirty="0" err="1">
                <a:latin typeface="Sitka Subheading" pitchFamily="2" charset="0"/>
              </a:rPr>
              <a:t>cụ</a:t>
            </a:r>
            <a:r>
              <a:rPr lang="en-US" sz="2200" dirty="0">
                <a:latin typeface="Sitka Subheading" pitchFamily="2" charset="0"/>
              </a:rPr>
              <a:t> </a:t>
            </a:r>
            <a:r>
              <a:rPr lang="en-US" sz="2200" dirty="0" err="1">
                <a:latin typeface="Sitka Subheading" pitchFamily="2" charset="0"/>
              </a:rPr>
              <a:t>thể</a:t>
            </a:r>
            <a:r>
              <a:rPr lang="en-US" sz="2200" dirty="0">
                <a:latin typeface="Sitka Subheading" pitchFamily="2" charset="0"/>
              </a:rPr>
              <a:t> </a:t>
            </a:r>
            <a:r>
              <a:rPr lang="en-US" sz="2200" dirty="0" err="1">
                <a:latin typeface="Sitka Subheading" pitchFamily="2" charset="0"/>
              </a:rPr>
              <a:t>những</a:t>
            </a:r>
            <a:r>
              <a:rPr lang="en-US" sz="2200" dirty="0">
                <a:latin typeface="Sitka Subheading" pitchFamily="2" charset="0"/>
              </a:rPr>
              <a:t> </a:t>
            </a:r>
            <a:r>
              <a:rPr lang="en-US" sz="2200" dirty="0" err="1">
                <a:latin typeface="Sitka Subheading" pitchFamily="2" charset="0"/>
              </a:rPr>
              <a:t>việc</a:t>
            </a:r>
            <a:r>
              <a:rPr lang="en-US" sz="2200" dirty="0">
                <a:latin typeface="Sitka Subheading" pitchFamily="2" charset="0"/>
              </a:rPr>
              <a:t> </a:t>
            </a:r>
            <a:r>
              <a:rPr lang="en-US" sz="2200" dirty="0" err="1">
                <a:latin typeface="Sitka Subheading" pitchFamily="2" charset="0"/>
              </a:rPr>
              <a:t>đã</a:t>
            </a:r>
            <a:r>
              <a:rPr lang="en-US" sz="2200" dirty="0">
                <a:latin typeface="Sitka Subheading" pitchFamily="2" charset="0"/>
              </a:rPr>
              <a:t> </a:t>
            </a:r>
            <a:r>
              <a:rPr lang="en-US" sz="2200" dirty="0" err="1">
                <a:latin typeface="Sitka Subheading" pitchFamily="2" charset="0"/>
              </a:rPr>
              <a:t>xảy</a:t>
            </a:r>
            <a:r>
              <a:rPr lang="en-US" sz="2200" dirty="0">
                <a:latin typeface="Sitka Subheading" pitchFamily="2" charset="0"/>
              </a:rPr>
              <a:t> </a:t>
            </a:r>
            <a:r>
              <a:rPr lang="en-US" sz="2200" dirty="0" err="1">
                <a:latin typeface="Sitka Subheading" pitchFamily="2" charset="0"/>
              </a:rPr>
              <a:t>ra</a:t>
            </a:r>
            <a:r>
              <a:rPr lang="en-US" sz="2200" dirty="0">
                <a:latin typeface="Sitka Subheading" pitchFamily="2" charset="0"/>
              </a:rPr>
              <a:t>, </a:t>
            </a:r>
            <a:r>
              <a:rPr lang="en-US" sz="2200" dirty="0" err="1">
                <a:latin typeface="Sitka Subheading" pitchFamily="2" charset="0"/>
              </a:rPr>
              <a:t>để</a:t>
            </a:r>
            <a:r>
              <a:rPr lang="en-US" sz="2200" dirty="0">
                <a:latin typeface="Sitka Subheading" pitchFamily="2" charset="0"/>
              </a:rPr>
              <a:t> </a:t>
            </a:r>
            <a:r>
              <a:rPr lang="en-US" sz="2200" dirty="0" err="1">
                <a:latin typeface="Sitka Subheading" pitchFamily="2" charset="0"/>
              </a:rPr>
              <a:t>bố</a:t>
            </a:r>
            <a:r>
              <a:rPr lang="en-US" sz="2200" dirty="0">
                <a:latin typeface="Sitka Subheading" pitchFamily="2" charset="0"/>
              </a:rPr>
              <a:t> </a:t>
            </a:r>
            <a:r>
              <a:rPr lang="en-US" sz="2200" dirty="0" err="1">
                <a:latin typeface="Sitka Subheading" pitchFamily="2" charset="0"/>
              </a:rPr>
              <a:t>ẹm</a:t>
            </a:r>
            <a:r>
              <a:rPr lang="en-US" sz="2200" dirty="0">
                <a:latin typeface="Sitka Subheading" pitchFamily="2" charset="0"/>
              </a:rPr>
              <a:t> </a:t>
            </a:r>
            <a:r>
              <a:rPr lang="en-US" sz="2200" dirty="0" err="1">
                <a:latin typeface="Sitka Subheading" pitchFamily="2" charset="0"/>
              </a:rPr>
              <a:t>thống</a:t>
            </a:r>
            <a:r>
              <a:rPr lang="en-US" sz="2200" dirty="0">
                <a:latin typeface="Sitka Subheading" pitchFamily="2" charset="0"/>
              </a:rPr>
              <a:t> </a:t>
            </a:r>
            <a:r>
              <a:rPr lang="en-US" sz="2200" dirty="0" err="1">
                <a:latin typeface="Sitka Subheading" pitchFamily="2" charset="0"/>
              </a:rPr>
              <a:t>báo</a:t>
            </a:r>
            <a:r>
              <a:rPr lang="en-US" sz="2200" dirty="0">
                <a:latin typeface="Sitka Subheading" pitchFamily="2" charset="0"/>
              </a:rPr>
              <a:t> </a:t>
            </a:r>
            <a:r>
              <a:rPr lang="en-US" sz="2200" dirty="0" err="1">
                <a:latin typeface="Sitka Subheading" pitchFamily="2" charset="0"/>
              </a:rPr>
              <a:t>với</a:t>
            </a:r>
            <a:r>
              <a:rPr lang="en-US" sz="2200" dirty="0">
                <a:latin typeface="Sitka Subheading" pitchFamily="2" charset="0"/>
              </a:rPr>
              <a:t> </a:t>
            </a:r>
            <a:r>
              <a:rPr lang="en-US" sz="2200" dirty="0" err="1">
                <a:latin typeface="Sitka Subheading" pitchFamily="2" charset="0"/>
              </a:rPr>
              <a:t>nhà</a:t>
            </a:r>
            <a:r>
              <a:rPr lang="en-US" sz="2200" dirty="0">
                <a:latin typeface="Sitka Subheading" pitchFamily="2" charset="0"/>
              </a:rPr>
              <a:t> </a:t>
            </a:r>
            <a:r>
              <a:rPr lang="en-US" sz="2200" dirty="0" err="1">
                <a:latin typeface="Sitka Subheading" pitchFamily="2" charset="0"/>
              </a:rPr>
              <a:t>trường</a:t>
            </a:r>
            <a:r>
              <a:rPr lang="en-US" sz="2200" dirty="0">
                <a:latin typeface="Sitka Subheading" pitchFamily="2" charset="0"/>
              </a:rPr>
              <a:t> </a:t>
            </a:r>
            <a:r>
              <a:rPr lang="en-US" sz="2200" dirty="0" err="1">
                <a:latin typeface="Sitka Subheading" pitchFamily="2" charset="0"/>
              </a:rPr>
              <a:t>phạt</a:t>
            </a:r>
            <a:r>
              <a:rPr lang="en-US" sz="2200" dirty="0">
                <a:latin typeface="Sitka Subheading" pitchFamily="2" charset="0"/>
              </a:rPr>
              <a:t> </a:t>
            </a:r>
            <a:r>
              <a:rPr lang="en-US" sz="2200" dirty="0" err="1">
                <a:latin typeface="Sitka Subheading" pitchFamily="2" charset="0"/>
              </a:rPr>
              <a:t>những</a:t>
            </a:r>
            <a:r>
              <a:rPr lang="en-US" sz="2200" dirty="0">
                <a:latin typeface="Sitka Subheading" pitchFamily="2" charset="0"/>
              </a:rPr>
              <a:t> </a:t>
            </a:r>
            <a:r>
              <a:rPr lang="en-US" sz="2200" dirty="0" err="1">
                <a:latin typeface="Sitka Subheading" pitchFamily="2" charset="0"/>
              </a:rPr>
              <a:t>kẻ</a:t>
            </a:r>
            <a:r>
              <a:rPr lang="en-US" sz="2200" dirty="0">
                <a:latin typeface="Sitka Subheading" pitchFamily="2" charset="0"/>
              </a:rPr>
              <a:t> </a:t>
            </a:r>
            <a:r>
              <a:rPr lang="en-US" sz="2200" dirty="0" err="1">
                <a:latin typeface="Sitka Subheading" pitchFamily="2" charset="0"/>
              </a:rPr>
              <a:t>xấu</a:t>
            </a:r>
            <a:r>
              <a:rPr lang="en-US" sz="2200" dirty="0">
                <a:latin typeface="Sitka Subheading" pitchFamily="2" charset="0"/>
              </a:rPr>
              <a:t>.</a:t>
            </a:r>
          </a:p>
        </p:txBody>
      </p:sp>
    </p:spTree>
    <p:extLst>
      <p:ext uri="{BB962C8B-B14F-4D97-AF65-F5344CB8AC3E}">
        <p14:creationId xmlns:p14="http://schemas.microsoft.com/office/powerpoint/2010/main" val="2124327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76200"/>
            <a:ext cx="9144000" cy="2031325"/>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smtClean="0">
              <a:solidFill>
                <a:srgbClr val="FF0000"/>
              </a:solidFill>
              <a:latin typeface="Sitka Subheading" pitchFamily="2" charset="0"/>
            </a:endParaRPr>
          </a:p>
          <a:p>
            <a:pPr algn="ctr">
              <a:lnSpc>
                <a:spcPct val="150000"/>
              </a:lnSpc>
            </a:pPr>
            <a:r>
              <a:rPr lang="en-US" sz="2400" dirty="0" smtClean="0">
                <a:latin typeface="Sitka Subheading" pitchFamily="2" charset="0"/>
              </a:rPr>
              <a:t>( </a:t>
            </a:r>
            <a:r>
              <a:rPr lang="en-US" sz="2400" dirty="0" err="1" smtClean="0">
                <a:latin typeface="Sitka Subheading" pitchFamily="2" charset="0"/>
              </a:rPr>
              <a:t>Thời</a:t>
            </a:r>
            <a:r>
              <a:rPr lang="en-US" sz="2400" dirty="0" smtClean="0">
                <a:latin typeface="Sitka Subheading" pitchFamily="2" charset="0"/>
              </a:rPr>
              <a:t> </a:t>
            </a:r>
            <a:r>
              <a:rPr lang="en-US" sz="2400" dirty="0" err="1" smtClean="0">
                <a:latin typeface="Sitka Subheading" pitchFamily="2" charset="0"/>
              </a:rPr>
              <a:t>lượng</a:t>
            </a:r>
            <a:r>
              <a:rPr lang="en-US" sz="2400" dirty="0" smtClean="0">
                <a:latin typeface="Sitka Subheading" pitchFamily="2" charset="0"/>
              </a:rPr>
              <a:t> 3 </a:t>
            </a:r>
            <a:r>
              <a:rPr lang="en-US" sz="2400" dirty="0" err="1" smtClean="0">
                <a:latin typeface="Sitka Subheading" pitchFamily="2" charset="0"/>
              </a:rPr>
              <a:t>tiết</a:t>
            </a:r>
            <a:r>
              <a:rPr lang="en-US" sz="2400" dirty="0" smtClean="0">
                <a:latin typeface="Sitka Subheading" pitchFamily="2" charset="0"/>
              </a:rPr>
              <a:t>)</a:t>
            </a:r>
            <a:endParaRPr lang="en-US" sz="2400" dirty="0">
              <a:latin typeface="Sitka Subheading" pitchFamily="2" charset="0"/>
            </a:endParaRPr>
          </a:p>
        </p:txBody>
      </p:sp>
      <p:sp>
        <p:nvSpPr>
          <p:cNvPr id="7" name="TextBox 6"/>
          <p:cNvSpPr txBox="1"/>
          <p:nvPr/>
        </p:nvSpPr>
        <p:spPr>
          <a:xfrm>
            <a:off x="228600" y="2209800"/>
            <a:ext cx="8762999" cy="3970318"/>
          </a:xfrm>
          <a:prstGeom prst="rect">
            <a:avLst/>
          </a:prstGeom>
          <a:solidFill>
            <a:schemeClr val="bg1"/>
          </a:solidFill>
          <a:ln w="28575">
            <a:solidFill>
              <a:schemeClr val="accent1">
                <a:lumMod val="40000"/>
                <a:lumOff val="60000"/>
              </a:schemeClr>
            </a:solidFill>
          </a:ln>
        </p:spPr>
        <p:txBody>
          <a:bodyPr wrap="square" rtlCol="0">
            <a:spAutoFit/>
          </a:bodyPr>
          <a:lstStyle/>
          <a:p>
            <a:pPr>
              <a:lnSpc>
                <a:spcPct val="150000"/>
              </a:lnSpc>
            </a:pPr>
            <a:r>
              <a:rPr lang="en-US" sz="2400" b="1" dirty="0" smtClean="0">
                <a:solidFill>
                  <a:srgbClr val="0070C0"/>
                </a:solidFill>
                <a:latin typeface="Sitka Subheading" pitchFamily="2" charset="0"/>
              </a:rPr>
              <a:t>I/ </a:t>
            </a:r>
            <a:r>
              <a:rPr lang="en-US" sz="2400" b="1" dirty="0" err="1" smtClean="0">
                <a:solidFill>
                  <a:srgbClr val="0070C0"/>
                </a:solidFill>
                <a:latin typeface="Sitka Subheading" pitchFamily="2" charset="0"/>
              </a:rPr>
              <a:t>Khởi</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động</a:t>
            </a:r>
            <a:r>
              <a:rPr lang="en-US" sz="2400" b="1" dirty="0" smtClean="0">
                <a:solidFill>
                  <a:srgbClr val="0070C0"/>
                </a:solidFill>
                <a:latin typeface="Sitka Subheading" pitchFamily="2" charset="0"/>
              </a:rPr>
              <a:t>: </a:t>
            </a:r>
            <a:r>
              <a:rPr lang="en-US" sz="2400" dirty="0" err="1" smtClean="0">
                <a:latin typeface="Sitka Subheading" pitchFamily="2" charset="0"/>
              </a:rPr>
              <a:t>Em</a:t>
            </a:r>
            <a:r>
              <a:rPr lang="en-US" sz="2400" dirty="0" smtClean="0">
                <a:latin typeface="Sitka Subheading" pitchFamily="2" charset="0"/>
              </a:rPr>
              <a:t> </a:t>
            </a:r>
            <a:r>
              <a:rPr lang="en-US" sz="2400" dirty="0" err="1" smtClean="0">
                <a:latin typeface="Sitka Subheading" pitchFamily="2" charset="0"/>
              </a:rPr>
              <a:t>hãy</a:t>
            </a:r>
            <a:r>
              <a:rPr lang="en-US" sz="2400" dirty="0" smtClean="0">
                <a:latin typeface="Sitka Subheading" pitchFamily="2" charset="0"/>
              </a:rPr>
              <a:t> </a:t>
            </a:r>
            <a:r>
              <a:rPr lang="en-US" sz="2400" dirty="0" err="1" smtClean="0">
                <a:latin typeface="Sitka Subheading" pitchFamily="2" charset="0"/>
              </a:rPr>
              <a:t>đọc</a:t>
            </a:r>
            <a:r>
              <a:rPr lang="en-US" sz="2400" dirty="0" smtClean="0">
                <a:latin typeface="Sitka Subheading" pitchFamily="2" charset="0"/>
              </a:rPr>
              <a:t> </a:t>
            </a:r>
            <a:r>
              <a:rPr lang="en-US" sz="2400" dirty="0" err="1" smtClean="0">
                <a:latin typeface="Sitka Subheading" pitchFamily="2" charset="0"/>
              </a:rPr>
              <a:t>câu</a:t>
            </a:r>
            <a:r>
              <a:rPr lang="en-US" sz="2400" dirty="0" smtClean="0">
                <a:latin typeface="Sitka Subheading" pitchFamily="2" charset="0"/>
              </a:rPr>
              <a:t> </a:t>
            </a:r>
            <a:r>
              <a:rPr lang="en-US" sz="2400" dirty="0" err="1" smtClean="0">
                <a:latin typeface="Sitka Subheading" pitchFamily="2" charset="0"/>
              </a:rPr>
              <a:t>ca</a:t>
            </a:r>
            <a:r>
              <a:rPr lang="en-US" sz="2400" dirty="0" smtClean="0">
                <a:latin typeface="Sitka Subheading" pitchFamily="2" charset="0"/>
              </a:rPr>
              <a:t> </a:t>
            </a:r>
            <a:r>
              <a:rPr lang="en-US" sz="2400" dirty="0" err="1" smtClean="0">
                <a:latin typeface="Sitka Subheading" pitchFamily="2" charset="0"/>
              </a:rPr>
              <a:t>dao</a:t>
            </a:r>
            <a:r>
              <a:rPr lang="en-US" sz="2400" dirty="0" smtClean="0">
                <a:latin typeface="Sitka Subheading" pitchFamily="2" charset="0"/>
              </a:rPr>
              <a:t> </a:t>
            </a:r>
            <a:r>
              <a:rPr lang="en-US" sz="2400" dirty="0" err="1" smtClean="0">
                <a:latin typeface="Sitka Subheading" pitchFamily="2" charset="0"/>
              </a:rPr>
              <a:t>sau</a:t>
            </a:r>
            <a:r>
              <a:rPr lang="en-US" sz="2400" dirty="0" smtClean="0">
                <a:latin typeface="Sitka Subheading" pitchFamily="2" charset="0"/>
              </a:rPr>
              <a:t> </a:t>
            </a:r>
            <a:r>
              <a:rPr lang="en-US" sz="2400" dirty="0" err="1" smtClean="0">
                <a:latin typeface="Sitka Subheading" pitchFamily="2" charset="0"/>
              </a:rPr>
              <a:t>và</a:t>
            </a:r>
            <a:r>
              <a:rPr lang="en-US" sz="2400" dirty="0" smtClean="0">
                <a:latin typeface="Sitka Subheading" pitchFamily="2" charset="0"/>
              </a:rPr>
              <a:t> </a:t>
            </a:r>
            <a:r>
              <a:rPr lang="en-US" sz="2400" dirty="0" err="1" smtClean="0">
                <a:latin typeface="Sitka Subheading" pitchFamily="2" charset="0"/>
              </a:rPr>
              <a:t>trả</a:t>
            </a:r>
            <a:r>
              <a:rPr lang="en-US" sz="2400" dirty="0" smtClean="0">
                <a:latin typeface="Sitka Subheading" pitchFamily="2" charset="0"/>
              </a:rPr>
              <a:t> </a:t>
            </a:r>
            <a:r>
              <a:rPr lang="en-US" sz="2400" dirty="0" err="1" smtClean="0">
                <a:latin typeface="Sitka Subheading" pitchFamily="2" charset="0"/>
              </a:rPr>
              <a:t>lời</a:t>
            </a:r>
            <a:r>
              <a:rPr lang="en-US" sz="2400" dirty="0" smtClean="0">
                <a:latin typeface="Sitka Subheading" pitchFamily="2" charset="0"/>
              </a:rPr>
              <a:t> </a:t>
            </a:r>
            <a:r>
              <a:rPr lang="en-US" sz="2400" dirty="0" err="1" smtClean="0">
                <a:latin typeface="Sitka Subheading" pitchFamily="2" charset="0"/>
              </a:rPr>
              <a:t>câu</a:t>
            </a:r>
            <a:r>
              <a:rPr lang="en-US" sz="2400" dirty="0" smtClean="0">
                <a:latin typeface="Sitka Subheading" pitchFamily="2" charset="0"/>
              </a:rPr>
              <a:t> </a:t>
            </a:r>
            <a:r>
              <a:rPr lang="en-US" sz="2400" dirty="0" err="1" smtClean="0">
                <a:latin typeface="Sitka Subheading" pitchFamily="2" charset="0"/>
              </a:rPr>
              <a:t>hỏi</a:t>
            </a:r>
            <a:endParaRPr lang="en-US" sz="2400" b="1" dirty="0" smtClean="0">
              <a:latin typeface="Sitka Subheading" pitchFamily="2" charset="0"/>
            </a:endParaRPr>
          </a:p>
          <a:p>
            <a:pPr>
              <a:lnSpc>
                <a:spcPct val="150000"/>
              </a:lnSpc>
            </a:pPr>
            <a:r>
              <a:rPr lang="en-US" sz="2400" b="1" dirty="0" smtClean="0">
                <a:solidFill>
                  <a:srgbClr val="0070C0"/>
                </a:solidFill>
                <a:latin typeface="Sitka Subheading" pitchFamily="2" charset="0"/>
              </a:rPr>
              <a:t>II/ </a:t>
            </a:r>
            <a:r>
              <a:rPr lang="en-US" sz="2400" b="1" dirty="0" err="1" smtClean="0">
                <a:solidFill>
                  <a:srgbClr val="0070C0"/>
                </a:solidFill>
                <a:latin typeface="Sitka Subheading" pitchFamily="2" charset="0"/>
              </a:rPr>
              <a:t>Khám</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phá</a:t>
            </a:r>
            <a:r>
              <a:rPr lang="en-US" sz="2400" b="1" dirty="0" smtClean="0">
                <a:solidFill>
                  <a:srgbClr val="0070C0"/>
                </a:solidFill>
                <a:latin typeface="Sitka Subheading" pitchFamily="2" charset="0"/>
              </a:rPr>
              <a:t> </a:t>
            </a:r>
          </a:p>
          <a:p>
            <a:pPr>
              <a:lnSpc>
                <a:spcPct val="150000"/>
              </a:lnSpc>
            </a:pPr>
            <a:r>
              <a:rPr lang="en-US" sz="2400" dirty="0" smtClean="0">
                <a:latin typeface="Sitka Subheading" pitchFamily="2" charset="0"/>
              </a:rPr>
              <a:t>1/ </a:t>
            </a:r>
            <a:r>
              <a:rPr lang="en-US" sz="2400" dirty="0" err="1" smtClean="0">
                <a:latin typeface="Sitka Subheading" pitchFamily="2" charset="0"/>
              </a:rPr>
              <a:t>Khái</a:t>
            </a:r>
            <a:r>
              <a:rPr lang="en-US" sz="2400" dirty="0" smtClean="0">
                <a:latin typeface="Sitka Subheading" pitchFamily="2" charset="0"/>
              </a:rPr>
              <a:t> </a:t>
            </a:r>
            <a:r>
              <a:rPr lang="en-US" sz="2400" dirty="0" err="1" smtClean="0">
                <a:latin typeface="Sitka Subheading" pitchFamily="2" charset="0"/>
              </a:rPr>
              <a:t>niệm</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endParaRPr lang="en-US" sz="2400" dirty="0" smtClean="0">
              <a:latin typeface="Sitka Subheading" pitchFamily="2" charset="0"/>
            </a:endParaRPr>
          </a:p>
          <a:p>
            <a:pPr>
              <a:lnSpc>
                <a:spcPct val="150000"/>
              </a:lnSpc>
            </a:pPr>
            <a:r>
              <a:rPr lang="en-US" sz="2400" dirty="0" smtClean="0">
                <a:latin typeface="Sitka Subheading" pitchFamily="2" charset="0"/>
              </a:rPr>
              <a:t>2/ </a:t>
            </a:r>
            <a:r>
              <a:rPr lang="en-US" sz="2400" dirty="0" err="1" smtClean="0">
                <a:latin typeface="Sitka Subheading" pitchFamily="2" charset="0"/>
              </a:rPr>
              <a:t>Một</a:t>
            </a:r>
            <a:r>
              <a:rPr lang="en-US" sz="2400" dirty="0" smtClean="0">
                <a:latin typeface="Sitka Subheading" pitchFamily="2" charset="0"/>
              </a:rPr>
              <a:t> </a:t>
            </a:r>
            <a:r>
              <a:rPr lang="en-US" sz="2400" dirty="0" err="1" smtClean="0">
                <a:latin typeface="Sitka Subheading" pitchFamily="2" charset="0"/>
              </a:rPr>
              <a:t>số</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thường</a:t>
            </a:r>
            <a:r>
              <a:rPr lang="en-US" sz="2400" dirty="0" smtClean="0">
                <a:latin typeface="Sitka Subheading" pitchFamily="2" charset="0"/>
              </a:rPr>
              <a:t> </a:t>
            </a:r>
            <a:r>
              <a:rPr lang="en-US" sz="2400" dirty="0" err="1" smtClean="0">
                <a:latin typeface="Sitka Subheading" pitchFamily="2" charset="0"/>
              </a:rPr>
              <a:t>gặp</a:t>
            </a:r>
            <a:endParaRPr lang="en-US" sz="2400" dirty="0" smtClean="0">
              <a:latin typeface="Sitka Subheading" pitchFamily="2" charset="0"/>
            </a:endParaRPr>
          </a:p>
          <a:p>
            <a:pPr>
              <a:lnSpc>
                <a:spcPct val="150000"/>
              </a:lnSpc>
            </a:pPr>
            <a:r>
              <a:rPr lang="en-US" sz="2400" dirty="0" smtClean="0">
                <a:latin typeface="Sitka Subheading" pitchFamily="2" charset="0"/>
              </a:rPr>
              <a:t>3/ </a:t>
            </a:r>
            <a:r>
              <a:rPr lang="en-US" sz="2400" dirty="0" err="1" smtClean="0">
                <a:latin typeface="Sitka Subheading" pitchFamily="2" charset="0"/>
              </a:rPr>
              <a:t>Cách</a:t>
            </a:r>
            <a:r>
              <a:rPr lang="en-US" sz="2400" dirty="0" smtClean="0">
                <a:latin typeface="Sitka Subheading" pitchFamily="2" charset="0"/>
              </a:rPr>
              <a:t> </a:t>
            </a:r>
            <a:r>
              <a:rPr lang="en-US" sz="2400" dirty="0" err="1" smtClean="0">
                <a:latin typeface="Sitka Subheading" pitchFamily="2" charset="0"/>
              </a:rPr>
              <a:t>ứng</a:t>
            </a:r>
            <a:r>
              <a:rPr lang="en-US" sz="2400" dirty="0" smtClean="0">
                <a:latin typeface="Sitka Subheading" pitchFamily="2" charset="0"/>
              </a:rPr>
              <a:t> </a:t>
            </a:r>
            <a:r>
              <a:rPr lang="en-US" sz="2400" dirty="0" err="1" smtClean="0">
                <a:latin typeface="Sitka Subheading" pitchFamily="2" charset="0"/>
              </a:rPr>
              <a:t>phó</a:t>
            </a:r>
            <a:r>
              <a:rPr lang="en-US" sz="2400" dirty="0" smtClean="0">
                <a:latin typeface="Sitka Subheading" pitchFamily="2" charset="0"/>
              </a:rPr>
              <a:t> </a:t>
            </a:r>
            <a:r>
              <a:rPr lang="en-US" sz="2400" dirty="0" err="1" smtClean="0">
                <a:latin typeface="Sitka Subheading" pitchFamily="2" charset="0"/>
              </a:rPr>
              <a:t>với</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thường</a:t>
            </a:r>
            <a:r>
              <a:rPr lang="en-US" sz="2400" dirty="0" smtClean="0">
                <a:latin typeface="Sitka Subheading" pitchFamily="2" charset="0"/>
              </a:rPr>
              <a:t> </a:t>
            </a:r>
            <a:r>
              <a:rPr lang="en-US" sz="2400" dirty="0" err="1" smtClean="0">
                <a:latin typeface="Sitka Subheading" pitchFamily="2" charset="0"/>
              </a:rPr>
              <a:t>gặp</a:t>
            </a:r>
            <a:endParaRPr lang="en-US" sz="2400" dirty="0" smtClean="0">
              <a:latin typeface="Sitka Subheading" pitchFamily="2" charset="0"/>
            </a:endParaRPr>
          </a:p>
          <a:p>
            <a:pPr>
              <a:lnSpc>
                <a:spcPct val="150000"/>
              </a:lnSpc>
            </a:pPr>
            <a:r>
              <a:rPr lang="en-US" sz="2400" b="1" dirty="0" smtClean="0">
                <a:solidFill>
                  <a:srgbClr val="0070C0"/>
                </a:solidFill>
                <a:latin typeface="Sitka Subheading" pitchFamily="2" charset="0"/>
              </a:rPr>
              <a:t>III/ </a:t>
            </a:r>
            <a:r>
              <a:rPr lang="en-US" sz="2400" b="1" dirty="0" err="1" smtClean="0">
                <a:solidFill>
                  <a:srgbClr val="0070C0"/>
                </a:solidFill>
                <a:latin typeface="Sitka Subheading" pitchFamily="2" charset="0"/>
              </a:rPr>
              <a:t>Luyện</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tập</a:t>
            </a:r>
            <a:endParaRPr lang="en-US" sz="2400" b="1" dirty="0" smtClean="0">
              <a:solidFill>
                <a:srgbClr val="0070C0"/>
              </a:solidFill>
              <a:latin typeface="Sitka Subheading" pitchFamily="2" charset="0"/>
            </a:endParaRPr>
          </a:p>
          <a:p>
            <a:pPr>
              <a:lnSpc>
                <a:spcPct val="150000"/>
              </a:lnSpc>
            </a:pPr>
            <a:r>
              <a:rPr lang="en-US" sz="2400" b="1" dirty="0" smtClean="0">
                <a:solidFill>
                  <a:srgbClr val="0070C0"/>
                </a:solidFill>
                <a:latin typeface="Sitka Subheading" pitchFamily="2" charset="0"/>
              </a:rPr>
              <a:t>IV/ </a:t>
            </a:r>
            <a:r>
              <a:rPr lang="en-US" sz="2400" b="1" dirty="0" err="1" smtClean="0">
                <a:solidFill>
                  <a:srgbClr val="0070C0"/>
                </a:solidFill>
                <a:latin typeface="Sitka Subheading" pitchFamily="2" charset="0"/>
              </a:rPr>
              <a:t>Vận</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dụng</a:t>
            </a:r>
            <a:endParaRPr lang="en-US" sz="2400" b="1" dirty="0">
              <a:solidFill>
                <a:srgbClr val="0070C0"/>
              </a:solidFill>
              <a:latin typeface="Sitka Subheading" pitchFamily="2" charset="0"/>
            </a:endParaRPr>
          </a:p>
        </p:txBody>
      </p:sp>
    </p:spTree>
    <p:extLst>
      <p:ext uri="{BB962C8B-B14F-4D97-AF65-F5344CB8AC3E}">
        <p14:creationId xmlns:p14="http://schemas.microsoft.com/office/powerpoint/2010/main" val="1798238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144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2605" b="52516"/>
          <a:stretch/>
        </p:blipFill>
        <p:spPr bwMode="auto">
          <a:xfrm>
            <a:off x="393375" y="4792934"/>
            <a:ext cx="2695880" cy="1759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3151" b="52911"/>
          <a:stretch/>
        </p:blipFill>
        <p:spPr bwMode="auto">
          <a:xfrm>
            <a:off x="3064737" y="4767176"/>
            <a:ext cx="2726463" cy="1785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1895" r="53624"/>
          <a:stretch/>
        </p:blipFill>
        <p:spPr bwMode="auto">
          <a:xfrm>
            <a:off x="5791200" y="4724400"/>
            <a:ext cx="2705275" cy="1828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25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0" y="1477328"/>
            <a:ext cx="9067800" cy="3628072"/>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1: </a:t>
            </a:r>
            <a:r>
              <a:rPr lang="en-US" sz="2800" b="1" dirty="0" err="1" smtClean="0">
                <a:solidFill>
                  <a:srgbClr val="00B050"/>
                </a:solidFill>
                <a:latin typeface="Sitka Subheading" pitchFamily="2" charset="0"/>
              </a:rPr>
              <a:t>Khởi</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endParaRPr lang="en-US" sz="2800" b="1" dirty="0" smtClean="0">
              <a:solidFill>
                <a:srgbClr val="00B050"/>
              </a:solidFill>
              <a:latin typeface="Sitka Subheading" pitchFamily="2" charset="0"/>
            </a:endParaRPr>
          </a:p>
          <a:p>
            <a:pPr algn="just">
              <a:lnSpc>
                <a:spcPct val="150000"/>
              </a:lnSpc>
            </a:pPr>
            <a:r>
              <a:rPr lang="en-US" sz="2400" b="1" dirty="0" err="1" smtClean="0">
                <a:latin typeface="Sitka Subheading" pitchFamily="2" charset="0"/>
              </a:rPr>
              <a:t>Nội</a:t>
            </a:r>
            <a:r>
              <a:rPr lang="en-US" sz="2400" b="1" dirty="0" smtClean="0">
                <a:latin typeface="Sitka Subheading" pitchFamily="2" charset="0"/>
              </a:rPr>
              <a:t> dung: </a:t>
            </a:r>
            <a:r>
              <a:rPr lang="en-US" sz="2400" dirty="0" err="1" smtClean="0">
                <a:latin typeface="Sitka Subheading" pitchFamily="2" charset="0"/>
              </a:rPr>
              <a:t>Em</a:t>
            </a:r>
            <a:r>
              <a:rPr lang="en-US" sz="2400" dirty="0" smtClean="0">
                <a:latin typeface="Sitka Subheading" pitchFamily="2" charset="0"/>
              </a:rPr>
              <a:t> </a:t>
            </a:r>
            <a:r>
              <a:rPr lang="en-US" sz="2400" dirty="0" err="1" smtClean="0">
                <a:latin typeface="Sitka Subheading" pitchFamily="2" charset="0"/>
              </a:rPr>
              <a:t>hãy</a:t>
            </a:r>
            <a:r>
              <a:rPr lang="en-US" sz="2400" dirty="0" smtClean="0">
                <a:latin typeface="Sitka Subheading" pitchFamily="2" charset="0"/>
              </a:rPr>
              <a:t> </a:t>
            </a:r>
            <a:r>
              <a:rPr lang="en-US" sz="2400" dirty="0" err="1" smtClean="0">
                <a:latin typeface="Sitka Subheading" pitchFamily="2" charset="0"/>
              </a:rPr>
              <a:t>giúp</a:t>
            </a:r>
            <a:r>
              <a:rPr lang="en-US" sz="2400" dirty="0" smtClean="0">
                <a:latin typeface="Sitka Subheading" pitchFamily="2" charset="0"/>
              </a:rPr>
              <a:t> Nam </a:t>
            </a:r>
            <a:r>
              <a:rPr lang="en-US" sz="2400" dirty="0" err="1" smtClean="0">
                <a:latin typeface="Sitka Subheading" pitchFamily="2" charset="0"/>
              </a:rPr>
              <a:t>chọn</a:t>
            </a:r>
            <a:r>
              <a:rPr lang="en-US" sz="2400" dirty="0" smtClean="0">
                <a:latin typeface="Sitka Subheading" pitchFamily="2" charset="0"/>
              </a:rPr>
              <a:t> </a:t>
            </a:r>
            <a:r>
              <a:rPr lang="en-US" sz="2400" dirty="0" err="1" smtClean="0">
                <a:latin typeface="Sitka Subheading" pitchFamily="2" charset="0"/>
              </a:rPr>
              <a:t>một</a:t>
            </a:r>
            <a:r>
              <a:rPr lang="en-US" sz="2400" dirty="0" smtClean="0">
                <a:latin typeface="Sitka Subheading" pitchFamily="2" charset="0"/>
              </a:rPr>
              <a:t> </a:t>
            </a:r>
            <a:r>
              <a:rPr lang="en-US" sz="2400" dirty="0" err="1" smtClean="0">
                <a:latin typeface="Sitka Subheading" pitchFamily="2" charset="0"/>
              </a:rPr>
              <a:t>vị</a:t>
            </a:r>
            <a:r>
              <a:rPr lang="en-US" sz="2400" dirty="0" smtClean="0">
                <a:latin typeface="Sitka Subheading" pitchFamily="2" charset="0"/>
              </a:rPr>
              <a:t> </a:t>
            </a:r>
            <a:r>
              <a:rPr lang="en-US" sz="2400" dirty="0" err="1" smtClean="0">
                <a:latin typeface="Sitka Subheading" pitchFamily="2" charset="0"/>
              </a:rPr>
              <a:t>trí</a:t>
            </a:r>
            <a:r>
              <a:rPr lang="en-US" sz="2400" dirty="0" smtClean="0">
                <a:latin typeface="Sitka Subheading" pitchFamily="2" charset="0"/>
              </a:rPr>
              <a:t> </a:t>
            </a:r>
            <a:r>
              <a:rPr lang="en-US" sz="2400" dirty="0" err="1" smtClean="0">
                <a:latin typeface="Sitka Subheading" pitchFamily="2" charset="0"/>
              </a:rPr>
              <a:t>trú</a:t>
            </a:r>
            <a:r>
              <a:rPr lang="en-US" sz="2400" dirty="0" smtClean="0">
                <a:latin typeface="Sitka Subheading" pitchFamily="2" charset="0"/>
              </a:rPr>
              <a:t> </a:t>
            </a:r>
            <a:r>
              <a:rPr lang="en-US" sz="2400" dirty="0" err="1" smtClean="0">
                <a:latin typeface="Sitka Subheading" pitchFamily="2" charset="0"/>
              </a:rPr>
              <a:t>ẩn</a:t>
            </a:r>
            <a:r>
              <a:rPr lang="en-US" sz="2400" dirty="0" smtClean="0">
                <a:latin typeface="Sitka Subheading" pitchFamily="2" charset="0"/>
              </a:rPr>
              <a:t> an </a:t>
            </a:r>
            <a:r>
              <a:rPr lang="en-US" sz="2400" dirty="0" err="1" smtClean="0">
                <a:latin typeface="Sitka Subheading" pitchFamily="2" charset="0"/>
              </a:rPr>
              <a:t>toàn</a:t>
            </a:r>
            <a:r>
              <a:rPr lang="en-US" sz="2400" dirty="0" smtClean="0">
                <a:latin typeface="Sitka Subheading" pitchFamily="2" charset="0"/>
              </a:rPr>
              <a:t> </a:t>
            </a:r>
            <a:r>
              <a:rPr lang="en-US" sz="2400" dirty="0" err="1" smtClean="0">
                <a:latin typeface="Sitka Subheading" pitchFamily="2" charset="0"/>
              </a:rPr>
              <a:t>và</a:t>
            </a:r>
            <a:r>
              <a:rPr lang="en-US" sz="2400" dirty="0" smtClean="0">
                <a:latin typeface="Sitka Subheading" pitchFamily="2" charset="0"/>
              </a:rPr>
              <a:t> </a:t>
            </a:r>
            <a:r>
              <a:rPr lang="en-US" sz="2400" dirty="0" err="1" smtClean="0">
                <a:latin typeface="Sitka Subheading" pitchFamily="2" charset="0"/>
              </a:rPr>
              <a:t>giải</a:t>
            </a:r>
            <a:r>
              <a:rPr lang="en-US" sz="2400" dirty="0" smtClean="0">
                <a:latin typeface="Sitka Subheading" pitchFamily="2" charset="0"/>
              </a:rPr>
              <a:t> </a:t>
            </a:r>
            <a:r>
              <a:rPr lang="en-US" sz="2400" dirty="0" err="1" smtClean="0">
                <a:latin typeface="Sitka Subheading" pitchFamily="2" charset="0"/>
              </a:rPr>
              <a:t>thích</a:t>
            </a:r>
            <a:r>
              <a:rPr lang="en-US" sz="2400" dirty="0" smtClean="0">
                <a:latin typeface="Sitka Subheading" pitchFamily="2" charset="0"/>
              </a:rPr>
              <a:t> </a:t>
            </a:r>
            <a:r>
              <a:rPr lang="en-US" sz="2400" dirty="0" err="1" smtClean="0">
                <a:latin typeface="Sitka Subheading" pitchFamily="2" charset="0"/>
              </a:rPr>
              <a:t>vì</a:t>
            </a:r>
            <a:r>
              <a:rPr lang="en-US" sz="2400" dirty="0" smtClean="0">
                <a:latin typeface="Sitka Subheading" pitchFamily="2" charset="0"/>
              </a:rPr>
              <a:t> </a:t>
            </a:r>
            <a:r>
              <a:rPr lang="en-US" sz="2400" dirty="0" err="1" smtClean="0">
                <a:latin typeface="Sitka Subheading" pitchFamily="2" charset="0"/>
              </a:rPr>
              <a:t>sao</a:t>
            </a:r>
            <a:r>
              <a:rPr lang="en-US" sz="2400" dirty="0" smtClean="0">
                <a:latin typeface="Sitka Subheading" pitchFamily="2" charset="0"/>
              </a:rPr>
              <a:t> </a:t>
            </a:r>
            <a:r>
              <a:rPr lang="en-US" sz="2400" dirty="0" err="1" smtClean="0">
                <a:latin typeface="Sitka Subheading" pitchFamily="2" charset="0"/>
              </a:rPr>
              <a:t>không</a:t>
            </a:r>
            <a:r>
              <a:rPr lang="en-US" sz="2400" dirty="0" smtClean="0">
                <a:latin typeface="Sitka Subheading" pitchFamily="2" charset="0"/>
              </a:rPr>
              <a:t> </a:t>
            </a:r>
            <a:r>
              <a:rPr lang="en-US" sz="2400" dirty="0" err="1" smtClean="0">
                <a:latin typeface="Sitka Subheading" pitchFamily="2" charset="0"/>
              </a:rPr>
              <a:t>nên</a:t>
            </a:r>
            <a:r>
              <a:rPr lang="en-US" sz="2400" dirty="0" smtClean="0">
                <a:latin typeface="Sitka Subheading" pitchFamily="2" charset="0"/>
              </a:rPr>
              <a:t> </a:t>
            </a:r>
            <a:r>
              <a:rPr lang="en-US" sz="2400" dirty="0" err="1" smtClean="0">
                <a:latin typeface="Sitka Subheading" pitchFamily="2" charset="0"/>
              </a:rPr>
              <a:t>trú</a:t>
            </a:r>
            <a:r>
              <a:rPr lang="en-US" sz="2400" dirty="0" smtClean="0">
                <a:latin typeface="Sitka Subheading" pitchFamily="2" charset="0"/>
              </a:rPr>
              <a:t> </a:t>
            </a:r>
            <a:r>
              <a:rPr lang="en-US" sz="2400" dirty="0" err="1" smtClean="0">
                <a:latin typeface="Sitka Subheading" pitchFamily="2" charset="0"/>
              </a:rPr>
              <a:t>ẩn</a:t>
            </a:r>
            <a:r>
              <a:rPr lang="en-US" sz="2400" dirty="0" smtClean="0">
                <a:latin typeface="Sitka Subheading" pitchFamily="2" charset="0"/>
              </a:rPr>
              <a:t> ở </a:t>
            </a:r>
            <a:r>
              <a:rPr lang="en-US" sz="2400" dirty="0" err="1" smtClean="0">
                <a:latin typeface="Sitka Subheading" pitchFamily="2" charset="0"/>
              </a:rPr>
              <a:t>những</a:t>
            </a:r>
            <a:r>
              <a:rPr lang="en-US" sz="2400" dirty="0" smtClean="0">
                <a:latin typeface="Sitka Subheading" pitchFamily="2" charset="0"/>
              </a:rPr>
              <a:t> </a:t>
            </a:r>
            <a:r>
              <a:rPr lang="en-US" sz="2400" dirty="0" err="1" smtClean="0">
                <a:latin typeface="Sitka Subheading" pitchFamily="2" charset="0"/>
              </a:rPr>
              <a:t>vị</a:t>
            </a:r>
            <a:r>
              <a:rPr lang="en-US" sz="2400" dirty="0" smtClean="0">
                <a:latin typeface="Sitka Subheading" pitchFamily="2" charset="0"/>
              </a:rPr>
              <a:t> </a:t>
            </a:r>
            <a:r>
              <a:rPr lang="en-US" sz="2400" dirty="0" err="1" smtClean="0">
                <a:latin typeface="Sitka Subheading" pitchFamily="2" charset="0"/>
              </a:rPr>
              <a:t>trí</a:t>
            </a:r>
            <a:r>
              <a:rPr lang="en-US" sz="2400" dirty="0" smtClean="0">
                <a:latin typeface="Sitka Subheading" pitchFamily="2" charset="0"/>
              </a:rPr>
              <a:t> </a:t>
            </a:r>
            <a:r>
              <a:rPr lang="en-US" sz="2400" dirty="0" err="1" smtClean="0">
                <a:latin typeface="Sitka Subheading" pitchFamily="2" charset="0"/>
              </a:rPr>
              <a:t>còn</a:t>
            </a:r>
            <a:r>
              <a:rPr lang="en-US" sz="2400" dirty="0" smtClean="0">
                <a:latin typeface="Sitka Subheading" pitchFamily="2" charset="0"/>
              </a:rPr>
              <a:t> </a:t>
            </a:r>
            <a:r>
              <a:rPr lang="en-US" sz="2400" dirty="0" err="1" smtClean="0">
                <a:latin typeface="Sitka Subheading" pitchFamily="2" charset="0"/>
              </a:rPr>
              <a:t>lại</a:t>
            </a:r>
            <a:r>
              <a:rPr lang="en-US" sz="2400" dirty="0" smtClean="0">
                <a:latin typeface="Sitka Subheading" pitchFamily="2" charset="0"/>
              </a:rPr>
              <a:t>.</a:t>
            </a:r>
          </a:p>
          <a:p>
            <a:pPr algn="just">
              <a:lnSpc>
                <a:spcPct val="150000"/>
              </a:lnSpc>
            </a:pPr>
            <a:r>
              <a:rPr lang="en-US" sz="2400" dirty="0" smtClean="0">
                <a:latin typeface="Sitka Subheading" pitchFamily="2" charset="0"/>
              </a:rPr>
              <a:t>A. </a:t>
            </a:r>
            <a:r>
              <a:rPr lang="en-US" sz="2400" dirty="0" err="1" smtClean="0">
                <a:latin typeface="Sitka Subheading" pitchFamily="2" charset="0"/>
              </a:rPr>
              <a:t>Dưới</a:t>
            </a:r>
            <a:r>
              <a:rPr lang="en-US" sz="2400" dirty="0" smtClean="0">
                <a:latin typeface="Sitka Subheading" pitchFamily="2" charset="0"/>
              </a:rPr>
              <a:t> </a:t>
            </a:r>
            <a:r>
              <a:rPr lang="en-US" sz="2400" dirty="0" err="1" smtClean="0">
                <a:latin typeface="Sitka Subheading" pitchFamily="2" charset="0"/>
              </a:rPr>
              <a:t>gốc</a:t>
            </a:r>
            <a:r>
              <a:rPr lang="en-US" sz="2400" dirty="0" smtClean="0">
                <a:latin typeface="Sitka Subheading" pitchFamily="2" charset="0"/>
              </a:rPr>
              <a:t> </a:t>
            </a:r>
            <a:r>
              <a:rPr lang="en-US" sz="2400" dirty="0" err="1" smtClean="0">
                <a:latin typeface="Sitka Subheading" pitchFamily="2" charset="0"/>
              </a:rPr>
              <a:t>cây</a:t>
            </a:r>
            <a:r>
              <a:rPr lang="en-US" sz="2400" dirty="0" smtClean="0">
                <a:latin typeface="Sitka Subheading" pitchFamily="2" charset="0"/>
              </a:rPr>
              <a:t> to</a:t>
            </a:r>
          </a:p>
          <a:p>
            <a:pPr algn="just">
              <a:lnSpc>
                <a:spcPct val="150000"/>
              </a:lnSpc>
            </a:pPr>
            <a:r>
              <a:rPr lang="en-US" sz="2400" dirty="0" smtClean="0">
                <a:latin typeface="Sitka Subheading" pitchFamily="2" charset="0"/>
              </a:rPr>
              <a:t>B. </a:t>
            </a:r>
            <a:r>
              <a:rPr lang="en-US" sz="2400" dirty="0" err="1" smtClean="0">
                <a:latin typeface="Sitka Subheading" pitchFamily="2" charset="0"/>
              </a:rPr>
              <a:t>Trong</a:t>
            </a:r>
            <a:r>
              <a:rPr lang="en-US" sz="2400" dirty="0" smtClean="0">
                <a:latin typeface="Sitka Subheading" pitchFamily="2" charset="0"/>
              </a:rPr>
              <a:t> </a:t>
            </a:r>
            <a:r>
              <a:rPr lang="en-US" sz="2400" dirty="0" err="1" smtClean="0">
                <a:latin typeface="Sitka Subheading" pitchFamily="2" charset="0"/>
              </a:rPr>
              <a:t>lều</a:t>
            </a:r>
            <a:r>
              <a:rPr lang="en-US" sz="2400" dirty="0" smtClean="0">
                <a:latin typeface="Sitka Subheading" pitchFamily="2" charset="0"/>
              </a:rPr>
              <a:t>.</a:t>
            </a:r>
          </a:p>
          <a:p>
            <a:pPr algn="just">
              <a:lnSpc>
                <a:spcPct val="150000"/>
              </a:lnSpc>
            </a:pPr>
            <a:r>
              <a:rPr lang="en-US" sz="2400" dirty="0" smtClean="0">
                <a:latin typeface="Sitka Subheading" pitchFamily="2" charset="0"/>
              </a:rPr>
              <a:t>C. </a:t>
            </a:r>
            <a:r>
              <a:rPr lang="en-US" sz="2400" dirty="0" err="1" smtClean="0">
                <a:latin typeface="Sitka Subheading" pitchFamily="2" charset="0"/>
              </a:rPr>
              <a:t>Dưới</a:t>
            </a:r>
            <a:r>
              <a:rPr lang="en-US" sz="2400" dirty="0" smtClean="0">
                <a:latin typeface="Sitka Subheading" pitchFamily="2" charset="0"/>
              </a:rPr>
              <a:t> </a:t>
            </a:r>
            <a:r>
              <a:rPr lang="en-US" sz="2400" dirty="0" err="1" smtClean="0">
                <a:latin typeface="Sitka Subheading" pitchFamily="2" charset="0"/>
              </a:rPr>
              <a:t>mái</a:t>
            </a:r>
            <a:r>
              <a:rPr lang="en-US" sz="2400" dirty="0" smtClean="0">
                <a:latin typeface="Sitka Subheading" pitchFamily="2" charset="0"/>
              </a:rPr>
              <a:t> </a:t>
            </a:r>
            <a:r>
              <a:rPr lang="en-US" sz="2400" dirty="0" err="1" smtClean="0">
                <a:latin typeface="Sitka Subheading" pitchFamily="2" charset="0"/>
              </a:rPr>
              <a:t>hiên</a:t>
            </a:r>
            <a:r>
              <a:rPr lang="en-US" sz="2400" dirty="0" smtClean="0">
                <a:latin typeface="Sitka Subheading" pitchFamily="2" charset="0"/>
              </a:rPr>
              <a:t> </a:t>
            </a:r>
            <a:r>
              <a:rPr lang="en-US" sz="2400" dirty="0" err="1" smtClean="0">
                <a:latin typeface="Sitka Subheading" pitchFamily="2" charset="0"/>
              </a:rPr>
              <a:t>của</a:t>
            </a:r>
            <a:r>
              <a:rPr lang="en-US" sz="2400" dirty="0" smtClean="0">
                <a:latin typeface="Sitka Subheading" pitchFamily="2" charset="0"/>
              </a:rPr>
              <a:t> </a:t>
            </a:r>
            <a:r>
              <a:rPr lang="en-US" sz="2400" dirty="0" err="1" smtClean="0">
                <a:latin typeface="Sitka Subheading" pitchFamily="2" charset="0"/>
              </a:rPr>
              <a:t>căn</a:t>
            </a:r>
            <a:r>
              <a:rPr lang="en-US" sz="2400" dirty="0" smtClean="0">
                <a:latin typeface="Sitka Subheading" pitchFamily="2" charset="0"/>
              </a:rPr>
              <a:t> </a:t>
            </a:r>
            <a:r>
              <a:rPr lang="en-US" sz="2400" dirty="0" err="1" smtClean="0">
                <a:latin typeface="Sitka Subheading" pitchFamily="2" charset="0"/>
              </a:rPr>
              <a:t>nhà</a:t>
            </a:r>
            <a:r>
              <a:rPr lang="en-US" sz="2400" dirty="0" smtClean="0">
                <a:latin typeface="Sitka Subheading" pitchFamily="2"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886" y="3505200"/>
            <a:ext cx="4730035" cy="2741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32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3" name="Cloud Callout 2"/>
          <p:cNvSpPr/>
          <p:nvPr/>
        </p:nvSpPr>
        <p:spPr>
          <a:xfrm>
            <a:off x="533400" y="2133600"/>
            <a:ext cx="7848600" cy="3962400"/>
          </a:xfrm>
          <a:prstGeom prst="cloud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err="1">
                <a:solidFill>
                  <a:schemeClr val="tx1"/>
                </a:solidFill>
                <a:latin typeface="Sitka Subheading" pitchFamily="2" charset="0"/>
              </a:rPr>
              <a:t>Em</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hãy</a:t>
            </a:r>
            <a:r>
              <a:rPr lang="en-US" sz="3200" dirty="0">
                <a:solidFill>
                  <a:schemeClr val="tx1"/>
                </a:solidFill>
                <a:latin typeface="Sitka Subheading" pitchFamily="2" charset="0"/>
              </a:rPr>
              <a:t> chia </a:t>
            </a:r>
            <a:r>
              <a:rPr lang="en-US" sz="3200" dirty="0" err="1">
                <a:solidFill>
                  <a:schemeClr val="tx1"/>
                </a:solidFill>
                <a:latin typeface="Sitka Subheading" pitchFamily="2" charset="0"/>
              </a:rPr>
              <a:t>sẻ</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những</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tình</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huống</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nguy</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hiểm</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mà</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em</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đã</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trải</a:t>
            </a:r>
            <a:r>
              <a:rPr lang="en-US" sz="3200" dirty="0">
                <a:solidFill>
                  <a:schemeClr val="tx1"/>
                </a:solidFill>
                <a:latin typeface="Sitka Subheading" pitchFamily="2" charset="0"/>
              </a:rPr>
              <a:t> qua </a:t>
            </a:r>
            <a:r>
              <a:rPr lang="en-US" sz="3200" dirty="0" err="1">
                <a:solidFill>
                  <a:schemeClr val="tx1"/>
                </a:solidFill>
                <a:latin typeface="Sitka Subheading" pitchFamily="2" charset="0"/>
              </a:rPr>
              <a:t>hoặc</a:t>
            </a:r>
            <a:r>
              <a:rPr lang="en-US" sz="3200" dirty="0">
                <a:solidFill>
                  <a:schemeClr val="tx1"/>
                </a:solidFill>
                <a:latin typeface="Sitka Subheading" pitchFamily="2" charset="0"/>
              </a:rPr>
              <a:t> </a:t>
            </a:r>
            <a:r>
              <a:rPr lang="en-US" sz="3200" dirty="0" err="1">
                <a:solidFill>
                  <a:schemeClr val="tx1"/>
                </a:solidFill>
                <a:latin typeface="Sitka Subheading" pitchFamily="2" charset="0"/>
              </a:rPr>
              <a:t>chứng</a:t>
            </a:r>
            <a:r>
              <a:rPr lang="en-US" sz="3200" dirty="0">
                <a:solidFill>
                  <a:schemeClr val="tx1"/>
                </a:solidFill>
                <a:latin typeface="Sitka Subheading" pitchFamily="2" charset="0"/>
              </a:rPr>
              <a:t> </a:t>
            </a:r>
            <a:r>
              <a:rPr lang="en-US" sz="3200" dirty="0" err="1" smtClean="0">
                <a:solidFill>
                  <a:schemeClr val="tx1"/>
                </a:solidFill>
                <a:latin typeface="Sitka Subheading" pitchFamily="2" charset="0"/>
              </a:rPr>
              <a:t>kiến</a:t>
            </a:r>
            <a:r>
              <a:rPr lang="en-US" sz="3200" dirty="0" smtClean="0">
                <a:solidFill>
                  <a:schemeClr val="tx1"/>
                </a:solidFill>
                <a:latin typeface="Sitka Subheading" pitchFamily="2" charset="0"/>
              </a:rPr>
              <a:t>. </a:t>
            </a:r>
            <a:endParaRPr lang="en-US" sz="3200" dirty="0">
              <a:solidFill>
                <a:schemeClr val="tx1"/>
              </a:solidFill>
              <a:latin typeface="Sitka Subheading" pitchFamily="2" charset="0"/>
            </a:endParaRPr>
          </a:p>
        </p:txBody>
      </p:sp>
    </p:spTree>
    <p:extLst>
      <p:ext uri="{BB962C8B-B14F-4D97-AF65-F5344CB8AC3E}">
        <p14:creationId xmlns:p14="http://schemas.microsoft.com/office/powerpoint/2010/main" val="1853846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4337209"/>
            <a:ext cx="5554649" cy="2215991"/>
          </a:xfrm>
          <a:prstGeom prst="rect">
            <a:avLst/>
          </a:prstGeom>
          <a:solidFill>
            <a:schemeClr val="bg1"/>
          </a:solidFill>
        </p:spPr>
        <p:txBody>
          <a:bodyPr wrap="square" rtlCol="0">
            <a:spAutoFit/>
          </a:bodyPr>
          <a:lstStyle/>
          <a:p>
            <a:pPr algn="just">
              <a:lnSpc>
                <a:spcPct val="150000"/>
              </a:lnSpc>
            </a:pPr>
            <a:r>
              <a:rPr lang="en-US" sz="2300" b="1" dirty="0" err="1" smtClean="0">
                <a:latin typeface="Sitka Subheading" pitchFamily="2" charset="0"/>
              </a:rPr>
              <a:t>Tình</a:t>
            </a:r>
            <a:r>
              <a:rPr lang="en-US" sz="2300" b="1" dirty="0" smtClean="0">
                <a:latin typeface="Sitka Subheading" pitchFamily="2" charset="0"/>
              </a:rPr>
              <a:t> </a:t>
            </a:r>
            <a:r>
              <a:rPr lang="en-US" sz="2300" b="1" dirty="0" err="1" smtClean="0">
                <a:latin typeface="Sitka Subheading" pitchFamily="2" charset="0"/>
              </a:rPr>
              <a:t>huống</a:t>
            </a:r>
            <a:r>
              <a:rPr lang="en-US" sz="2300" b="1" dirty="0" smtClean="0">
                <a:latin typeface="Sitka Subheading" pitchFamily="2" charset="0"/>
              </a:rPr>
              <a:t> 2: </a:t>
            </a:r>
            <a:r>
              <a:rPr lang="en-US" sz="2300" dirty="0" err="1" smtClean="0">
                <a:latin typeface="Sitka Subheading" pitchFamily="2" charset="0"/>
              </a:rPr>
              <a:t>Vào</a:t>
            </a:r>
            <a:r>
              <a:rPr lang="en-US" sz="2300" dirty="0" smtClean="0">
                <a:latin typeface="Sitka Subheading" pitchFamily="2" charset="0"/>
              </a:rPr>
              <a:t> </a:t>
            </a:r>
            <a:r>
              <a:rPr lang="en-US" sz="2300" dirty="0" err="1" smtClean="0">
                <a:latin typeface="Sitka Subheading" pitchFamily="2" charset="0"/>
              </a:rPr>
              <a:t>giờ</a:t>
            </a:r>
            <a:r>
              <a:rPr lang="en-US" sz="2300" dirty="0" smtClean="0">
                <a:latin typeface="Sitka Subheading" pitchFamily="2" charset="0"/>
              </a:rPr>
              <a:t> </a:t>
            </a:r>
            <a:r>
              <a:rPr lang="en-US" sz="2300" dirty="0" err="1" smtClean="0">
                <a:latin typeface="Sitka Subheading" pitchFamily="2" charset="0"/>
              </a:rPr>
              <a:t>ra</a:t>
            </a:r>
            <a:r>
              <a:rPr lang="en-US" sz="2300" dirty="0" smtClean="0">
                <a:latin typeface="Sitka Subheading" pitchFamily="2" charset="0"/>
              </a:rPr>
              <a:t> </a:t>
            </a:r>
            <a:r>
              <a:rPr lang="en-US" sz="2300" dirty="0" err="1" smtClean="0">
                <a:latin typeface="Sitka Subheading" pitchFamily="2" charset="0"/>
              </a:rPr>
              <a:t>chơi</a:t>
            </a:r>
            <a:r>
              <a:rPr lang="en-US" sz="2300" dirty="0" smtClean="0">
                <a:latin typeface="Sitka Subheading" pitchFamily="2" charset="0"/>
              </a:rPr>
              <a:t>, Nam </a:t>
            </a:r>
            <a:r>
              <a:rPr lang="en-US" sz="2300" dirty="0" err="1" smtClean="0">
                <a:latin typeface="Sitka Subheading" pitchFamily="2" charset="0"/>
              </a:rPr>
              <a:t>rủ</a:t>
            </a:r>
            <a:r>
              <a:rPr lang="en-US" sz="2300" dirty="0" smtClean="0">
                <a:latin typeface="Sitka Subheading" pitchFamily="2" charset="0"/>
              </a:rPr>
              <a:t> </a:t>
            </a:r>
            <a:r>
              <a:rPr lang="en-US" sz="2300" dirty="0" err="1" smtClean="0">
                <a:latin typeface="Sitka Subheading" pitchFamily="2" charset="0"/>
              </a:rPr>
              <a:t>một</a:t>
            </a:r>
            <a:r>
              <a:rPr lang="en-US" sz="2300" dirty="0" smtClean="0">
                <a:latin typeface="Sitka Subheading" pitchFamily="2" charset="0"/>
              </a:rPr>
              <a:t> </a:t>
            </a:r>
            <a:r>
              <a:rPr lang="en-US" sz="2300" dirty="0" err="1" smtClean="0">
                <a:latin typeface="Sitka Subheading" pitchFamily="2" charset="0"/>
              </a:rPr>
              <a:t>nhóm</a:t>
            </a:r>
            <a:r>
              <a:rPr lang="en-US" sz="2300" dirty="0" smtClean="0">
                <a:latin typeface="Sitka Subheading" pitchFamily="2" charset="0"/>
              </a:rPr>
              <a:t> </a:t>
            </a:r>
            <a:r>
              <a:rPr lang="en-US" sz="2300" dirty="0" err="1" smtClean="0">
                <a:latin typeface="Sitka Subheading" pitchFamily="2" charset="0"/>
              </a:rPr>
              <a:t>bạn</a:t>
            </a:r>
            <a:r>
              <a:rPr lang="en-US" sz="2300" dirty="0" smtClean="0">
                <a:latin typeface="Sitka Subheading" pitchFamily="2" charset="0"/>
              </a:rPr>
              <a:t> </a:t>
            </a:r>
            <a:r>
              <a:rPr lang="en-US" sz="2300" dirty="0" err="1" smtClean="0">
                <a:latin typeface="Sitka Subheading" pitchFamily="2" charset="0"/>
              </a:rPr>
              <a:t>trong</a:t>
            </a:r>
            <a:r>
              <a:rPr lang="en-US" sz="2300" dirty="0" smtClean="0">
                <a:latin typeface="Sitka Subheading" pitchFamily="2" charset="0"/>
              </a:rPr>
              <a:t> </a:t>
            </a:r>
            <a:r>
              <a:rPr lang="en-US" sz="2300" dirty="0" err="1" smtClean="0">
                <a:latin typeface="Sitka Subheading" pitchFamily="2" charset="0"/>
              </a:rPr>
              <a:t>lớp</a:t>
            </a:r>
            <a:r>
              <a:rPr lang="en-US" sz="2300" dirty="0" smtClean="0">
                <a:latin typeface="Sitka Subheading" pitchFamily="2" charset="0"/>
              </a:rPr>
              <a:t> </a:t>
            </a:r>
            <a:r>
              <a:rPr lang="en-US" sz="2300" dirty="0" err="1" smtClean="0">
                <a:latin typeface="Sitka Subheading" pitchFamily="2" charset="0"/>
              </a:rPr>
              <a:t>dùng</a:t>
            </a:r>
            <a:r>
              <a:rPr lang="en-US" sz="2300" dirty="0" smtClean="0">
                <a:latin typeface="Sitka Subheading" pitchFamily="2" charset="0"/>
              </a:rPr>
              <a:t> </a:t>
            </a:r>
            <a:r>
              <a:rPr lang="en-US" sz="2300" dirty="0" err="1" smtClean="0">
                <a:latin typeface="Sitka Subheading" pitchFamily="2" charset="0"/>
              </a:rPr>
              <a:t>giày</a:t>
            </a:r>
            <a:r>
              <a:rPr lang="en-US" sz="2300" dirty="0" smtClean="0">
                <a:latin typeface="Sitka Subheading" pitchFamily="2" charset="0"/>
              </a:rPr>
              <a:t> </a:t>
            </a:r>
            <a:r>
              <a:rPr lang="en-US" sz="2300" dirty="0" err="1" smtClean="0">
                <a:latin typeface="Sitka Subheading" pitchFamily="2" charset="0"/>
              </a:rPr>
              <a:t>ném</a:t>
            </a:r>
            <a:r>
              <a:rPr lang="en-US" sz="2300" dirty="0" smtClean="0">
                <a:latin typeface="Sitka Subheading" pitchFamily="2" charset="0"/>
              </a:rPr>
              <a:t> </a:t>
            </a:r>
            <a:r>
              <a:rPr lang="en-US" sz="2300" dirty="0" err="1" smtClean="0">
                <a:latin typeface="Sitka Subheading" pitchFamily="2" charset="0"/>
              </a:rPr>
              <a:t>vào</a:t>
            </a:r>
            <a:r>
              <a:rPr lang="en-US" sz="2300" dirty="0" smtClean="0">
                <a:latin typeface="Sitka Subheading" pitchFamily="2" charset="0"/>
              </a:rPr>
              <a:t> </a:t>
            </a:r>
            <a:r>
              <a:rPr lang="en-US" sz="2300" dirty="0" err="1" smtClean="0">
                <a:latin typeface="Sitka Subheading" pitchFamily="2" charset="0"/>
              </a:rPr>
              <a:t>tổ</a:t>
            </a:r>
            <a:r>
              <a:rPr lang="en-US" sz="2300" dirty="0" smtClean="0">
                <a:latin typeface="Sitka Subheading" pitchFamily="2" charset="0"/>
              </a:rPr>
              <a:t> </a:t>
            </a:r>
            <a:r>
              <a:rPr lang="en-US" sz="2300" dirty="0" err="1" smtClean="0">
                <a:latin typeface="Sitka Subheading" pitchFamily="2" charset="0"/>
              </a:rPr>
              <a:t>ong</a:t>
            </a:r>
            <a:r>
              <a:rPr lang="en-US" sz="2300" dirty="0" smtClean="0">
                <a:latin typeface="Sitka Subheading" pitchFamily="2" charset="0"/>
              </a:rPr>
              <a:t> </a:t>
            </a:r>
            <a:r>
              <a:rPr lang="en-US" sz="2300" dirty="0" err="1" smtClean="0">
                <a:latin typeface="Sitka Subheading" pitchFamily="2" charset="0"/>
              </a:rPr>
              <a:t>trên</a:t>
            </a:r>
            <a:r>
              <a:rPr lang="en-US" sz="2300" dirty="0" smtClean="0">
                <a:latin typeface="Sitka Subheading" pitchFamily="2" charset="0"/>
              </a:rPr>
              <a:t> </a:t>
            </a:r>
            <a:r>
              <a:rPr lang="en-US" sz="2300" dirty="0" err="1" smtClean="0">
                <a:latin typeface="Sitka Subheading" pitchFamily="2" charset="0"/>
              </a:rPr>
              <a:t>cành</a:t>
            </a:r>
            <a:r>
              <a:rPr lang="en-US" sz="2300" dirty="0" smtClean="0">
                <a:latin typeface="Sitka Subheading" pitchFamily="2" charset="0"/>
              </a:rPr>
              <a:t> </a:t>
            </a:r>
            <a:r>
              <a:rPr lang="en-US" sz="2300" dirty="0" err="1" smtClean="0">
                <a:latin typeface="Sitka Subheading" pitchFamily="2" charset="0"/>
              </a:rPr>
              <a:t>cây</a:t>
            </a:r>
            <a:r>
              <a:rPr lang="en-US" sz="2300" dirty="0" smtClean="0">
                <a:latin typeface="Sitka Subheading" pitchFamily="2" charset="0"/>
              </a:rPr>
              <a:t> </a:t>
            </a:r>
            <a:r>
              <a:rPr lang="en-US" sz="2300" dirty="0" err="1" smtClean="0">
                <a:latin typeface="Sitka Subheading" pitchFamily="2" charset="0"/>
              </a:rPr>
              <a:t>của</a:t>
            </a:r>
            <a:r>
              <a:rPr lang="en-US" sz="2300" dirty="0" smtClean="0">
                <a:latin typeface="Sitka Subheading" pitchFamily="2" charset="0"/>
              </a:rPr>
              <a:t> </a:t>
            </a:r>
            <a:r>
              <a:rPr lang="en-US" sz="2300" dirty="0" err="1" smtClean="0">
                <a:latin typeface="Sitka Subheading" pitchFamily="2" charset="0"/>
              </a:rPr>
              <a:t>khu</a:t>
            </a:r>
            <a:r>
              <a:rPr lang="en-US" sz="2300" dirty="0" smtClean="0">
                <a:latin typeface="Sitka Subheading" pitchFamily="2" charset="0"/>
              </a:rPr>
              <a:t> </a:t>
            </a:r>
            <a:r>
              <a:rPr lang="en-US" sz="2300" dirty="0" err="1" smtClean="0">
                <a:latin typeface="Sitka Subheading" pitchFamily="2" charset="0"/>
              </a:rPr>
              <a:t>vườn</a:t>
            </a:r>
            <a:r>
              <a:rPr lang="en-US" sz="2300" dirty="0" smtClean="0">
                <a:latin typeface="Sitka Subheading" pitchFamily="2" charset="0"/>
              </a:rPr>
              <a:t> </a:t>
            </a:r>
            <a:r>
              <a:rPr lang="en-US" sz="2300" dirty="0" err="1" smtClean="0">
                <a:latin typeface="Sitka Subheading" pitchFamily="2" charset="0"/>
              </a:rPr>
              <a:t>sát</a:t>
            </a:r>
            <a:r>
              <a:rPr lang="en-US" sz="2300" dirty="0" smtClean="0">
                <a:latin typeface="Sitka Subheading" pitchFamily="2" charset="0"/>
              </a:rPr>
              <a:t> </a:t>
            </a:r>
            <a:r>
              <a:rPr lang="en-US" sz="2300" dirty="0" err="1" smtClean="0">
                <a:latin typeface="Sitka Subheading" pitchFamily="2" charset="0"/>
              </a:rPr>
              <a:t>bên</a:t>
            </a:r>
            <a:r>
              <a:rPr lang="en-US" sz="2300" dirty="0" smtClean="0">
                <a:latin typeface="Sitka Subheading" pitchFamily="2" charset="0"/>
              </a:rPr>
              <a:t> </a:t>
            </a:r>
            <a:r>
              <a:rPr lang="en-US" sz="2300" dirty="0" err="1" smtClean="0">
                <a:latin typeface="Sitka Subheading" pitchFamily="2" charset="0"/>
              </a:rPr>
              <a:t>bờ</a:t>
            </a:r>
            <a:r>
              <a:rPr lang="en-US" sz="2300" dirty="0" smtClean="0">
                <a:latin typeface="Sitka Subheading" pitchFamily="2" charset="0"/>
              </a:rPr>
              <a:t> </a:t>
            </a:r>
            <a:r>
              <a:rPr lang="en-US" sz="2300" dirty="0" err="1" smtClean="0">
                <a:latin typeface="Sitka Subheading" pitchFamily="2" charset="0"/>
              </a:rPr>
              <a:t>rào</a:t>
            </a:r>
            <a:r>
              <a:rPr lang="en-US" sz="2300" dirty="0" smtClean="0">
                <a:latin typeface="Sitka Subheading" pitchFamily="2" charset="0"/>
              </a:rPr>
              <a:t> </a:t>
            </a:r>
            <a:r>
              <a:rPr lang="en-US" sz="2300" dirty="0" err="1" smtClean="0">
                <a:latin typeface="Sitka Subheading" pitchFamily="2" charset="0"/>
              </a:rPr>
              <a:t>của</a:t>
            </a:r>
            <a:r>
              <a:rPr lang="en-US" sz="2300" dirty="0" smtClean="0">
                <a:latin typeface="Sitka Subheading" pitchFamily="2" charset="0"/>
              </a:rPr>
              <a:t> </a:t>
            </a:r>
            <a:r>
              <a:rPr lang="en-US" sz="2300" dirty="0" err="1" smtClean="0">
                <a:latin typeface="Sitka Subheading" pitchFamily="2" charset="0"/>
              </a:rPr>
              <a:t>trường</a:t>
            </a:r>
            <a:r>
              <a:rPr lang="en-US" sz="2300" dirty="0" smtClean="0">
                <a:latin typeface="Sitka Subheading" pitchFamily="2" charset="0"/>
              </a:rPr>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191000"/>
            <a:ext cx="3200400" cy="247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90600" y="95071"/>
            <a:ext cx="7147560" cy="1200329"/>
          </a:xfrm>
          <a:prstGeom prst="rect">
            <a:avLst/>
          </a:prstGeom>
          <a:solidFill>
            <a:schemeClr val="bg1"/>
          </a:solidFill>
        </p:spPr>
        <p:txBody>
          <a:bodyPr wrap="square">
            <a:spAutoFit/>
          </a:bodyPr>
          <a:lstStyle/>
          <a:p>
            <a:pPr algn="just">
              <a:lnSpc>
                <a:spcPct val="150000"/>
              </a:lnSpc>
            </a:pPr>
            <a:r>
              <a:rPr lang="en-US" sz="2400" b="1" dirty="0" err="1">
                <a:solidFill>
                  <a:srgbClr val="00B050"/>
                </a:solidFill>
                <a:latin typeface="Sitka Subheading" pitchFamily="2" charset="0"/>
              </a:rPr>
              <a:t>Hoạt</a:t>
            </a:r>
            <a:r>
              <a:rPr lang="en-US" sz="2400" b="1" dirty="0">
                <a:solidFill>
                  <a:srgbClr val="00B050"/>
                </a:solidFill>
                <a:latin typeface="Sitka Subheading" pitchFamily="2" charset="0"/>
              </a:rPr>
              <a:t> </a:t>
            </a:r>
            <a:r>
              <a:rPr lang="en-US" sz="2400" b="1" dirty="0" err="1">
                <a:solidFill>
                  <a:srgbClr val="00B050"/>
                </a:solidFill>
                <a:latin typeface="Sitka Subheading" pitchFamily="2" charset="0"/>
              </a:rPr>
              <a:t>động</a:t>
            </a:r>
            <a:r>
              <a:rPr lang="en-US" sz="2400" b="1" dirty="0">
                <a:solidFill>
                  <a:srgbClr val="00B050"/>
                </a:solidFill>
                <a:latin typeface="Sitka Subheading" pitchFamily="2" charset="0"/>
              </a:rPr>
              <a:t> 2: </a:t>
            </a:r>
            <a:r>
              <a:rPr lang="en-US" sz="2400" b="1" dirty="0" err="1">
                <a:solidFill>
                  <a:srgbClr val="00B050"/>
                </a:solidFill>
                <a:latin typeface="Sitka Subheading" pitchFamily="2" charset="0"/>
              </a:rPr>
              <a:t>Khám</a:t>
            </a:r>
            <a:r>
              <a:rPr lang="en-US" sz="2400" b="1" dirty="0">
                <a:solidFill>
                  <a:srgbClr val="00B050"/>
                </a:solidFill>
                <a:latin typeface="Sitka Subheading" pitchFamily="2" charset="0"/>
              </a:rPr>
              <a:t> </a:t>
            </a:r>
            <a:r>
              <a:rPr lang="en-US" sz="2400" b="1" dirty="0" err="1">
                <a:solidFill>
                  <a:srgbClr val="00B050"/>
                </a:solidFill>
                <a:latin typeface="Sitka Subheading" pitchFamily="2" charset="0"/>
              </a:rPr>
              <a:t>phá</a:t>
            </a:r>
            <a:r>
              <a:rPr lang="en-US" sz="2400" b="1" dirty="0">
                <a:solidFill>
                  <a:srgbClr val="00B050"/>
                </a:solidFill>
                <a:latin typeface="Sitka Subheading" pitchFamily="2" charset="0"/>
              </a:rPr>
              <a:t> (</a:t>
            </a:r>
            <a:r>
              <a:rPr lang="en-US" sz="2400" b="1" dirty="0" err="1">
                <a:solidFill>
                  <a:srgbClr val="00B050"/>
                </a:solidFill>
                <a:latin typeface="Sitka Subheading" pitchFamily="2" charset="0"/>
              </a:rPr>
              <a:t>tt</a:t>
            </a:r>
            <a:r>
              <a:rPr lang="en-US" sz="2400" b="1" dirty="0">
                <a:solidFill>
                  <a:srgbClr val="00B050"/>
                </a:solidFill>
                <a:latin typeface="Sitka Subheading" pitchFamily="2" charset="0"/>
              </a:rPr>
              <a:t>)</a:t>
            </a:r>
          </a:p>
          <a:p>
            <a:pPr algn="just">
              <a:lnSpc>
                <a:spcPct val="150000"/>
              </a:lnSpc>
            </a:pPr>
            <a:r>
              <a:rPr lang="en-US" sz="2400" b="1" dirty="0" err="1">
                <a:solidFill>
                  <a:srgbClr val="FF0000"/>
                </a:solidFill>
                <a:latin typeface="Sitka Subheading" pitchFamily="2" charset="0"/>
              </a:rPr>
              <a:t>Nội</a:t>
            </a:r>
            <a:r>
              <a:rPr lang="en-US" sz="2400" b="1" dirty="0">
                <a:solidFill>
                  <a:srgbClr val="FF0000"/>
                </a:solidFill>
                <a:latin typeface="Sitka Subheading" pitchFamily="2" charset="0"/>
              </a:rPr>
              <a:t> dung 3: </a:t>
            </a:r>
            <a:r>
              <a:rPr lang="en-US" sz="2400" b="1" dirty="0" err="1">
                <a:solidFill>
                  <a:srgbClr val="FF0000"/>
                </a:solidFill>
                <a:latin typeface="Sitka Subheading" pitchFamily="2" charset="0"/>
              </a:rPr>
              <a:t>Hậu</a:t>
            </a:r>
            <a:r>
              <a:rPr lang="en-US" sz="2400" b="1" dirty="0">
                <a:solidFill>
                  <a:srgbClr val="FF0000"/>
                </a:solidFill>
                <a:latin typeface="Sitka Subheading" pitchFamily="2" charset="0"/>
              </a:rPr>
              <a:t> </a:t>
            </a:r>
            <a:r>
              <a:rPr lang="en-US" sz="2400" b="1" dirty="0" err="1">
                <a:solidFill>
                  <a:srgbClr val="FF0000"/>
                </a:solidFill>
                <a:latin typeface="Sitka Subheading" pitchFamily="2" charset="0"/>
              </a:rPr>
              <a:t>quả</a:t>
            </a:r>
            <a:r>
              <a:rPr lang="en-US" sz="2400" b="1" dirty="0">
                <a:solidFill>
                  <a:srgbClr val="FF0000"/>
                </a:solidFill>
                <a:latin typeface="Sitka Subheading" pitchFamily="2" charset="0"/>
              </a:rPr>
              <a:t> </a:t>
            </a:r>
            <a:r>
              <a:rPr lang="en-US" sz="2400" b="1" dirty="0" err="1">
                <a:solidFill>
                  <a:srgbClr val="FF0000"/>
                </a:solidFill>
                <a:latin typeface="Sitka Subheading" pitchFamily="2" charset="0"/>
              </a:rPr>
              <a:t>từ</a:t>
            </a:r>
            <a:r>
              <a:rPr lang="en-US" sz="2400" b="1" dirty="0">
                <a:solidFill>
                  <a:srgbClr val="FF0000"/>
                </a:solidFill>
                <a:latin typeface="Sitka Subheading" pitchFamily="2" charset="0"/>
              </a:rPr>
              <a:t> </a:t>
            </a:r>
            <a:r>
              <a:rPr lang="en-US" sz="2400" b="1" dirty="0" err="1">
                <a:solidFill>
                  <a:srgbClr val="FF0000"/>
                </a:solidFill>
                <a:latin typeface="Sitka Subheading" pitchFamily="2" charset="0"/>
              </a:rPr>
              <a:t>tình</a:t>
            </a:r>
            <a:r>
              <a:rPr lang="en-US" sz="2400" b="1" dirty="0">
                <a:solidFill>
                  <a:srgbClr val="FF0000"/>
                </a:solidFill>
                <a:latin typeface="Sitka Subheading" pitchFamily="2" charset="0"/>
              </a:rPr>
              <a:t> </a:t>
            </a:r>
            <a:r>
              <a:rPr lang="en-US" sz="2400" b="1" dirty="0" err="1">
                <a:solidFill>
                  <a:srgbClr val="FF0000"/>
                </a:solidFill>
                <a:latin typeface="Sitka Subheading" pitchFamily="2" charset="0"/>
              </a:rPr>
              <a:t>huống</a:t>
            </a:r>
            <a:r>
              <a:rPr lang="en-US" sz="2400" b="1" dirty="0">
                <a:solidFill>
                  <a:srgbClr val="FF0000"/>
                </a:solidFill>
                <a:latin typeface="Sitka Subheading" pitchFamily="2" charset="0"/>
              </a:rPr>
              <a:t> </a:t>
            </a:r>
            <a:r>
              <a:rPr lang="en-US" sz="2400" b="1" dirty="0" err="1">
                <a:solidFill>
                  <a:srgbClr val="FF0000"/>
                </a:solidFill>
                <a:latin typeface="Sitka Subheading" pitchFamily="2" charset="0"/>
              </a:rPr>
              <a:t>nguy</a:t>
            </a:r>
            <a:r>
              <a:rPr lang="en-US" sz="2400" b="1" dirty="0">
                <a:solidFill>
                  <a:srgbClr val="FF0000"/>
                </a:solidFill>
                <a:latin typeface="Sitka Subheading" pitchFamily="2" charset="0"/>
              </a:rPr>
              <a:t> </a:t>
            </a:r>
            <a:r>
              <a:rPr lang="en-US" sz="2400" b="1" dirty="0" err="1">
                <a:solidFill>
                  <a:srgbClr val="FF0000"/>
                </a:solidFill>
                <a:latin typeface="Sitka Subheading" pitchFamily="2" charset="0"/>
              </a:rPr>
              <a:t>hiểm</a:t>
            </a:r>
            <a:endParaRPr lang="en-US" sz="2400" b="1" dirty="0">
              <a:solidFill>
                <a:srgbClr val="FF0000"/>
              </a:solidFill>
              <a:latin typeface="Sitka Subheading" pitchFamily="2" charset="0"/>
            </a:endParaRPr>
          </a:p>
        </p:txBody>
      </p:sp>
      <p:sp>
        <p:nvSpPr>
          <p:cNvPr id="8" name="TextBox 7"/>
          <p:cNvSpPr txBox="1"/>
          <p:nvPr/>
        </p:nvSpPr>
        <p:spPr>
          <a:xfrm>
            <a:off x="152400" y="1517809"/>
            <a:ext cx="8763000" cy="2215991"/>
          </a:xfrm>
          <a:prstGeom prst="rect">
            <a:avLst/>
          </a:prstGeom>
          <a:solidFill>
            <a:schemeClr val="bg1"/>
          </a:solidFill>
        </p:spPr>
        <p:txBody>
          <a:bodyPr wrap="square" rtlCol="0">
            <a:spAutoFit/>
          </a:bodyPr>
          <a:lstStyle/>
          <a:p>
            <a:pPr algn="just">
              <a:lnSpc>
                <a:spcPct val="150000"/>
              </a:lnSpc>
            </a:pPr>
            <a:r>
              <a:rPr lang="en-US" sz="2300" b="1" dirty="0" err="1" smtClean="0">
                <a:latin typeface="Sitka Subheading" pitchFamily="2" charset="0"/>
              </a:rPr>
              <a:t>Tình</a:t>
            </a:r>
            <a:r>
              <a:rPr lang="en-US" sz="2300" b="1" dirty="0" smtClean="0">
                <a:latin typeface="Sitka Subheading" pitchFamily="2" charset="0"/>
              </a:rPr>
              <a:t> </a:t>
            </a:r>
            <a:r>
              <a:rPr lang="en-US" sz="2300" b="1" dirty="0" err="1" smtClean="0">
                <a:latin typeface="Sitka Subheading" pitchFamily="2" charset="0"/>
              </a:rPr>
              <a:t>huống</a:t>
            </a:r>
            <a:r>
              <a:rPr lang="en-US" sz="2300" b="1" dirty="0" smtClean="0">
                <a:latin typeface="Sitka Subheading" pitchFamily="2" charset="0"/>
              </a:rPr>
              <a:t> 1: </a:t>
            </a:r>
            <a:r>
              <a:rPr lang="en-US" sz="2300" dirty="0" smtClean="0">
                <a:latin typeface="Sitka Subheading" pitchFamily="2" charset="0"/>
              </a:rPr>
              <a:t>Minh </a:t>
            </a:r>
            <a:r>
              <a:rPr lang="en-US" sz="2300" dirty="0" err="1" smtClean="0">
                <a:latin typeface="Sitka Subheading" pitchFamily="2" charset="0"/>
              </a:rPr>
              <a:t>là</a:t>
            </a:r>
            <a:r>
              <a:rPr lang="en-US" sz="2300" dirty="0" smtClean="0">
                <a:latin typeface="Sitka Subheading" pitchFamily="2" charset="0"/>
              </a:rPr>
              <a:t> </a:t>
            </a:r>
            <a:r>
              <a:rPr lang="en-US" sz="2300" dirty="0" err="1" smtClean="0">
                <a:latin typeface="Sitka Subheading" pitchFamily="2" charset="0"/>
              </a:rPr>
              <a:t>một</a:t>
            </a:r>
            <a:r>
              <a:rPr lang="en-US" sz="2300" dirty="0" smtClean="0">
                <a:latin typeface="Sitka Subheading" pitchFamily="2" charset="0"/>
              </a:rPr>
              <a:t> </a:t>
            </a:r>
            <a:r>
              <a:rPr lang="en-US" sz="2300" dirty="0" err="1" smtClean="0">
                <a:latin typeface="Sitka Subheading" pitchFamily="2" charset="0"/>
              </a:rPr>
              <a:t>học</a:t>
            </a:r>
            <a:r>
              <a:rPr lang="en-US" sz="2300" dirty="0" smtClean="0">
                <a:latin typeface="Sitka Subheading" pitchFamily="2" charset="0"/>
              </a:rPr>
              <a:t> </a:t>
            </a:r>
            <a:r>
              <a:rPr lang="en-US" sz="2300" dirty="0" err="1" smtClean="0">
                <a:latin typeface="Sitka Subheading" pitchFamily="2" charset="0"/>
              </a:rPr>
              <a:t>sinh</a:t>
            </a:r>
            <a:r>
              <a:rPr lang="en-US" sz="2300" dirty="0" smtClean="0">
                <a:latin typeface="Sitka Subheading" pitchFamily="2" charset="0"/>
              </a:rPr>
              <a:t> </a:t>
            </a:r>
            <a:r>
              <a:rPr lang="en-US" sz="2300" dirty="0" err="1" smtClean="0">
                <a:latin typeface="Sitka Subheading" pitchFamily="2" charset="0"/>
              </a:rPr>
              <a:t>lớp</a:t>
            </a:r>
            <a:r>
              <a:rPr lang="en-US" sz="2300" dirty="0" smtClean="0">
                <a:latin typeface="Sitka Subheading" pitchFamily="2" charset="0"/>
              </a:rPr>
              <a:t> 6A3. </a:t>
            </a:r>
            <a:r>
              <a:rPr lang="en-US" sz="2300" dirty="0" err="1" smtClean="0">
                <a:latin typeface="Sitka Subheading" pitchFamily="2" charset="0"/>
              </a:rPr>
              <a:t>Bạn</a:t>
            </a:r>
            <a:r>
              <a:rPr lang="en-US" sz="2300" dirty="0" smtClean="0">
                <a:latin typeface="Sitka Subheading" pitchFamily="2" charset="0"/>
              </a:rPr>
              <a:t> </a:t>
            </a:r>
            <a:r>
              <a:rPr lang="en-US" sz="2300" dirty="0" err="1" smtClean="0">
                <a:latin typeface="Sitka Subheading" pitchFamily="2" charset="0"/>
              </a:rPr>
              <a:t>ấy</a:t>
            </a:r>
            <a:r>
              <a:rPr lang="en-US" sz="2300" dirty="0" smtClean="0">
                <a:latin typeface="Sitka Subheading" pitchFamily="2" charset="0"/>
              </a:rPr>
              <a:t> </a:t>
            </a:r>
            <a:r>
              <a:rPr lang="en-US" sz="2300" dirty="0" err="1" smtClean="0">
                <a:latin typeface="Sitka Subheading" pitchFamily="2" charset="0"/>
              </a:rPr>
              <a:t>khá</a:t>
            </a:r>
            <a:r>
              <a:rPr lang="en-US" sz="2300" dirty="0" smtClean="0">
                <a:latin typeface="Sitka Subheading" pitchFamily="2" charset="0"/>
              </a:rPr>
              <a:t> </a:t>
            </a:r>
            <a:r>
              <a:rPr lang="en-US" sz="2300" dirty="0" err="1" smtClean="0">
                <a:latin typeface="Sitka Subheading" pitchFamily="2" charset="0"/>
              </a:rPr>
              <a:t>hài</a:t>
            </a:r>
            <a:r>
              <a:rPr lang="en-US" sz="2300" dirty="0" smtClean="0">
                <a:latin typeface="Sitka Subheading" pitchFamily="2" charset="0"/>
              </a:rPr>
              <a:t> </a:t>
            </a:r>
            <a:r>
              <a:rPr lang="en-US" sz="2300" dirty="0" err="1" smtClean="0">
                <a:latin typeface="Sitka Subheading" pitchFamily="2" charset="0"/>
              </a:rPr>
              <a:t>hước</a:t>
            </a:r>
            <a:r>
              <a:rPr lang="en-US" sz="2300" dirty="0" smtClean="0">
                <a:latin typeface="Sitka Subheading" pitchFamily="2" charset="0"/>
              </a:rPr>
              <a:t> </a:t>
            </a:r>
            <a:r>
              <a:rPr lang="en-US" sz="2300" dirty="0" err="1" smtClean="0">
                <a:latin typeface="Sitka Subheading" pitchFamily="2" charset="0"/>
              </a:rPr>
              <a:t>nhưng</a:t>
            </a:r>
            <a:r>
              <a:rPr lang="en-US" sz="2300" dirty="0" smtClean="0">
                <a:latin typeface="Sitka Subheading" pitchFamily="2" charset="0"/>
              </a:rPr>
              <a:t> hay </a:t>
            </a:r>
            <a:r>
              <a:rPr lang="en-US" sz="2300" dirty="0" err="1" smtClean="0">
                <a:latin typeface="Sitka Subheading" pitchFamily="2" charset="0"/>
              </a:rPr>
              <a:t>đùa</a:t>
            </a:r>
            <a:r>
              <a:rPr lang="en-US" sz="2300" dirty="0" smtClean="0">
                <a:latin typeface="Sitka Subheading" pitchFamily="2" charset="0"/>
              </a:rPr>
              <a:t> </a:t>
            </a:r>
            <a:r>
              <a:rPr lang="en-US" sz="2300" dirty="0" err="1" smtClean="0">
                <a:latin typeface="Sitka Subheading" pitchFamily="2" charset="0"/>
              </a:rPr>
              <a:t>giỡn</a:t>
            </a:r>
            <a:r>
              <a:rPr lang="en-US" sz="2300" dirty="0" smtClean="0">
                <a:latin typeface="Sitka Subheading" pitchFamily="2" charset="0"/>
              </a:rPr>
              <a:t> </a:t>
            </a:r>
            <a:r>
              <a:rPr lang="en-US" sz="2300" dirty="0" err="1" smtClean="0">
                <a:latin typeface="Sitka Subheading" pitchFamily="2" charset="0"/>
              </a:rPr>
              <a:t>quá</a:t>
            </a:r>
            <a:r>
              <a:rPr lang="en-US" sz="2300" dirty="0" smtClean="0">
                <a:latin typeface="Sitka Subheading" pitchFamily="2" charset="0"/>
              </a:rPr>
              <a:t> </a:t>
            </a:r>
            <a:r>
              <a:rPr lang="en-US" sz="2300" dirty="0" err="1" smtClean="0">
                <a:latin typeface="Sitka Subheading" pitchFamily="2" charset="0"/>
              </a:rPr>
              <a:t>mức</a:t>
            </a:r>
            <a:r>
              <a:rPr lang="en-US" sz="2300" dirty="0" smtClean="0">
                <a:latin typeface="Sitka Subheading" pitchFamily="2" charset="0"/>
              </a:rPr>
              <a:t> </a:t>
            </a:r>
            <a:r>
              <a:rPr lang="en-US" sz="2300" dirty="0" err="1" smtClean="0">
                <a:latin typeface="Sitka Subheading" pitchFamily="2" charset="0"/>
              </a:rPr>
              <a:t>với</a:t>
            </a:r>
            <a:r>
              <a:rPr lang="en-US" sz="2300" dirty="0" smtClean="0">
                <a:latin typeface="Sitka Subheading" pitchFamily="2" charset="0"/>
              </a:rPr>
              <a:t> </a:t>
            </a:r>
            <a:r>
              <a:rPr lang="en-US" sz="2300" dirty="0" err="1" smtClean="0">
                <a:latin typeface="Sitka Subheading" pitchFamily="2" charset="0"/>
              </a:rPr>
              <a:t>bạn</a:t>
            </a:r>
            <a:r>
              <a:rPr lang="en-US" sz="2300" dirty="0" smtClean="0">
                <a:latin typeface="Sitka Subheading" pitchFamily="2" charset="0"/>
              </a:rPr>
              <a:t> </a:t>
            </a:r>
            <a:r>
              <a:rPr lang="en-US" sz="2300" dirty="0" err="1" smtClean="0">
                <a:latin typeface="Sitka Subheading" pitchFamily="2" charset="0"/>
              </a:rPr>
              <a:t>bè</a:t>
            </a:r>
            <a:r>
              <a:rPr lang="en-US" sz="2300" dirty="0" smtClean="0">
                <a:latin typeface="Sitka Subheading" pitchFamily="2" charset="0"/>
              </a:rPr>
              <a:t>. </a:t>
            </a:r>
            <a:r>
              <a:rPr lang="en-US" sz="2300" dirty="0" err="1" smtClean="0">
                <a:latin typeface="Sitka Subheading" pitchFamily="2" charset="0"/>
              </a:rPr>
              <a:t>Lần</a:t>
            </a:r>
            <a:r>
              <a:rPr lang="en-US" sz="2300" dirty="0" smtClean="0">
                <a:latin typeface="Sitka Subheading" pitchFamily="2" charset="0"/>
              </a:rPr>
              <a:t> </a:t>
            </a:r>
            <a:r>
              <a:rPr lang="en-US" sz="2300" dirty="0" err="1" smtClean="0">
                <a:latin typeface="Sitka Subheading" pitchFamily="2" charset="0"/>
              </a:rPr>
              <a:t>nào</a:t>
            </a:r>
            <a:r>
              <a:rPr lang="en-US" sz="2300" dirty="0" smtClean="0">
                <a:latin typeface="Sitka Subheading" pitchFamily="2" charset="0"/>
              </a:rPr>
              <a:t> </a:t>
            </a:r>
            <a:r>
              <a:rPr lang="en-US" sz="2300" dirty="0" err="1" smtClean="0">
                <a:latin typeface="Sitka Subheading" pitchFamily="2" charset="0"/>
              </a:rPr>
              <a:t>xếp</a:t>
            </a:r>
            <a:r>
              <a:rPr lang="en-US" sz="2300" dirty="0" smtClean="0">
                <a:latin typeface="Sitka Subheading" pitchFamily="2" charset="0"/>
              </a:rPr>
              <a:t> </a:t>
            </a:r>
            <a:r>
              <a:rPr lang="en-US" sz="2300" dirty="0" err="1" smtClean="0">
                <a:latin typeface="Sitka Subheading" pitchFamily="2" charset="0"/>
              </a:rPr>
              <a:t>hàng</a:t>
            </a:r>
            <a:r>
              <a:rPr lang="en-US" sz="2300" dirty="0" smtClean="0">
                <a:latin typeface="Sitka Subheading" pitchFamily="2" charset="0"/>
              </a:rPr>
              <a:t> di </a:t>
            </a:r>
            <a:r>
              <a:rPr lang="en-US" sz="2300" dirty="0" err="1" smtClean="0">
                <a:latin typeface="Sitka Subheading" pitchFamily="2" charset="0"/>
              </a:rPr>
              <a:t>chuyển</a:t>
            </a:r>
            <a:r>
              <a:rPr lang="en-US" sz="2300" dirty="0" smtClean="0">
                <a:latin typeface="Sitka Subheading" pitchFamily="2" charset="0"/>
              </a:rPr>
              <a:t> </a:t>
            </a:r>
            <a:r>
              <a:rPr lang="en-US" sz="2300" dirty="0" err="1" smtClean="0">
                <a:latin typeface="Sitka Subheading" pitchFamily="2" charset="0"/>
              </a:rPr>
              <a:t>lên</a:t>
            </a:r>
            <a:r>
              <a:rPr lang="en-US" sz="2300" dirty="0" smtClean="0">
                <a:latin typeface="Sitka Subheading" pitchFamily="2" charset="0"/>
              </a:rPr>
              <a:t> </a:t>
            </a:r>
            <a:r>
              <a:rPr lang="en-US" sz="2300" dirty="0" err="1" smtClean="0">
                <a:latin typeface="Sitka Subheading" pitchFamily="2" charset="0"/>
              </a:rPr>
              <a:t>cầu</a:t>
            </a:r>
            <a:r>
              <a:rPr lang="en-US" sz="2300" dirty="0" smtClean="0">
                <a:latin typeface="Sitka Subheading" pitchFamily="2" charset="0"/>
              </a:rPr>
              <a:t> </a:t>
            </a:r>
            <a:r>
              <a:rPr lang="en-US" sz="2300" dirty="0" err="1" smtClean="0">
                <a:latin typeface="Sitka Subheading" pitchFamily="2" charset="0"/>
              </a:rPr>
              <a:t>thang</a:t>
            </a:r>
            <a:r>
              <a:rPr lang="en-US" sz="2300" dirty="0" smtClean="0">
                <a:latin typeface="Sitka Subheading" pitchFamily="2" charset="0"/>
              </a:rPr>
              <a:t> </a:t>
            </a:r>
            <a:r>
              <a:rPr lang="en-US" sz="2300" dirty="0" err="1" smtClean="0">
                <a:latin typeface="Sitka Subheading" pitchFamily="2" charset="0"/>
              </a:rPr>
              <a:t>vào</a:t>
            </a:r>
            <a:r>
              <a:rPr lang="en-US" sz="2300" dirty="0" smtClean="0">
                <a:latin typeface="Sitka Subheading" pitchFamily="2" charset="0"/>
              </a:rPr>
              <a:t> </a:t>
            </a:r>
            <a:r>
              <a:rPr lang="en-US" sz="2300" dirty="0" err="1" smtClean="0">
                <a:latin typeface="Sitka Subheading" pitchFamily="2" charset="0"/>
              </a:rPr>
              <a:t>lớp</a:t>
            </a:r>
            <a:r>
              <a:rPr lang="en-US" sz="2300" dirty="0" smtClean="0">
                <a:latin typeface="Sitka Subheading" pitchFamily="2" charset="0"/>
              </a:rPr>
              <a:t>, minh </a:t>
            </a:r>
            <a:r>
              <a:rPr lang="en-US" sz="2300" dirty="0" err="1" smtClean="0">
                <a:latin typeface="Sitka Subheading" pitchFamily="2" charset="0"/>
              </a:rPr>
              <a:t>cũng</a:t>
            </a:r>
            <a:r>
              <a:rPr lang="en-US" sz="2300" dirty="0" smtClean="0">
                <a:latin typeface="Sitka Subheading" pitchFamily="2" charset="0"/>
              </a:rPr>
              <a:t> </a:t>
            </a:r>
            <a:r>
              <a:rPr lang="en-US" sz="2300" dirty="0" err="1" smtClean="0">
                <a:latin typeface="Sitka Subheading" pitchFamily="2" charset="0"/>
              </a:rPr>
              <a:t>xô</a:t>
            </a:r>
            <a:r>
              <a:rPr lang="en-US" sz="2300" dirty="0" smtClean="0">
                <a:latin typeface="Sitka Subheading" pitchFamily="2" charset="0"/>
              </a:rPr>
              <a:t> </a:t>
            </a:r>
            <a:r>
              <a:rPr lang="en-US" sz="2300" dirty="0" err="1" smtClean="0">
                <a:latin typeface="Sitka Subheading" pitchFamily="2" charset="0"/>
              </a:rPr>
              <a:t>đẩy</a:t>
            </a:r>
            <a:r>
              <a:rPr lang="en-US" sz="2300" dirty="0" smtClean="0">
                <a:latin typeface="Sitka Subheading" pitchFamily="2" charset="0"/>
              </a:rPr>
              <a:t> </a:t>
            </a:r>
            <a:r>
              <a:rPr lang="en-US" sz="2300" dirty="0" err="1" smtClean="0">
                <a:latin typeface="Sitka Subheading" pitchFamily="2" charset="0"/>
              </a:rPr>
              <a:t>các</a:t>
            </a:r>
            <a:r>
              <a:rPr lang="en-US" sz="2300" dirty="0" smtClean="0">
                <a:latin typeface="Sitka Subheading" pitchFamily="2" charset="0"/>
              </a:rPr>
              <a:t> </a:t>
            </a:r>
            <a:r>
              <a:rPr lang="en-US" sz="2300" dirty="0" err="1" smtClean="0">
                <a:latin typeface="Sitka Subheading" pitchFamily="2" charset="0"/>
              </a:rPr>
              <a:t>bạn</a:t>
            </a:r>
            <a:r>
              <a:rPr lang="en-US" sz="2300" dirty="0" smtClean="0">
                <a:latin typeface="Sitka Subheading" pitchFamily="2" charset="0"/>
              </a:rPr>
              <a:t>, </a:t>
            </a:r>
            <a:r>
              <a:rPr lang="en-US" sz="2300" dirty="0" err="1" smtClean="0">
                <a:latin typeface="Sitka Subheading" pitchFamily="2" charset="0"/>
              </a:rPr>
              <a:t>kể</a:t>
            </a:r>
            <a:r>
              <a:rPr lang="en-US" sz="2300" dirty="0" smtClean="0">
                <a:latin typeface="Sitka Subheading" pitchFamily="2" charset="0"/>
              </a:rPr>
              <a:t> </a:t>
            </a:r>
            <a:r>
              <a:rPr lang="en-US" sz="2300" dirty="0" err="1" smtClean="0">
                <a:latin typeface="Sitka Subheading" pitchFamily="2" charset="0"/>
              </a:rPr>
              <a:t>cả</a:t>
            </a:r>
            <a:r>
              <a:rPr lang="en-US" sz="2300" dirty="0" smtClean="0">
                <a:latin typeface="Sitka Subheading" pitchFamily="2" charset="0"/>
              </a:rPr>
              <a:t> </a:t>
            </a:r>
            <a:r>
              <a:rPr lang="en-US" sz="2300" dirty="0" err="1" smtClean="0">
                <a:latin typeface="Sitka Subheading" pitchFamily="2" charset="0"/>
              </a:rPr>
              <a:t>với</a:t>
            </a:r>
            <a:r>
              <a:rPr lang="en-US" sz="2300" dirty="0" smtClean="0">
                <a:latin typeface="Sitka Subheading" pitchFamily="2" charset="0"/>
              </a:rPr>
              <a:t> </a:t>
            </a:r>
            <a:r>
              <a:rPr lang="en-US" sz="2300" dirty="0" err="1" smtClean="0">
                <a:latin typeface="Sitka Subheading" pitchFamily="2" charset="0"/>
              </a:rPr>
              <a:t>những</a:t>
            </a:r>
            <a:r>
              <a:rPr lang="en-US" sz="2300" dirty="0" smtClean="0">
                <a:latin typeface="Sitka Subheading" pitchFamily="2" charset="0"/>
              </a:rPr>
              <a:t> </a:t>
            </a:r>
            <a:r>
              <a:rPr lang="en-US" sz="2300" dirty="0" err="1" smtClean="0">
                <a:latin typeface="Sitka Subheading" pitchFamily="2" charset="0"/>
              </a:rPr>
              <a:t>bạn</a:t>
            </a:r>
            <a:r>
              <a:rPr lang="en-US" sz="2300" dirty="0" smtClean="0">
                <a:latin typeface="Sitka Subheading" pitchFamily="2" charset="0"/>
              </a:rPr>
              <a:t> </a:t>
            </a:r>
            <a:r>
              <a:rPr lang="en-US" sz="2300" dirty="0" err="1" smtClean="0">
                <a:latin typeface="Sitka Subheading" pitchFamily="2" charset="0"/>
              </a:rPr>
              <a:t>nữ</a:t>
            </a:r>
            <a:endParaRPr lang="en-US" sz="2300" dirty="0" smtClean="0">
              <a:latin typeface="Sitka Subheading" pitchFamily="2" charset="0"/>
            </a:endParaRPr>
          </a:p>
        </p:txBody>
      </p:sp>
    </p:spTree>
    <p:extLst>
      <p:ext uri="{BB962C8B-B14F-4D97-AF65-F5344CB8AC3E}">
        <p14:creationId xmlns:p14="http://schemas.microsoft.com/office/powerpoint/2010/main" val="3816618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57" y="2615203"/>
            <a:ext cx="4523663" cy="339109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756" y="2667000"/>
            <a:ext cx="4454567" cy="3339295"/>
          </a:xfrm>
          <a:prstGeom prst="rect">
            <a:avLst/>
          </a:prstGeom>
        </p:spPr>
      </p:pic>
      <p:sp>
        <p:nvSpPr>
          <p:cNvPr id="10" name="Rectangle 9"/>
          <p:cNvSpPr/>
          <p:nvPr/>
        </p:nvSpPr>
        <p:spPr>
          <a:xfrm>
            <a:off x="1585832" y="1646837"/>
            <a:ext cx="5944576" cy="769441"/>
          </a:xfrm>
          <a:prstGeom prst="rect">
            <a:avLst/>
          </a:prstGeom>
          <a:noFill/>
        </p:spPr>
        <p:txBody>
          <a:bodyPr wrap="none" lIns="91440" tIns="45720" rIns="91440" bIns="45720">
            <a:spAutoFit/>
          </a:bodyPr>
          <a:lstStyle/>
          <a:p>
            <a:pPr algn="ctr"/>
            <a:r>
              <a:rPr lang="vi-VN"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Phiếu học tập số 2</a:t>
            </a:r>
            <a:endParaRPr 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11" name="TextBox 10"/>
          <p:cNvSpPr txBox="1"/>
          <p:nvPr/>
        </p:nvSpPr>
        <p:spPr>
          <a:xfrm>
            <a:off x="276048" y="152400"/>
            <a:ext cx="8410751" cy="1154162"/>
          </a:xfrm>
          <a:prstGeom prst="rect">
            <a:avLst/>
          </a:prstGeom>
          <a:solidFill>
            <a:schemeClr val="bg1"/>
          </a:solidFill>
        </p:spPr>
        <p:txBody>
          <a:bodyPr wrap="square" rtlCol="0">
            <a:spAutoFit/>
          </a:bodyPr>
          <a:lstStyle/>
          <a:p>
            <a:pPr algn="ctr">
              <a:lnSpc>
                <a:spcPct val="150000"/>
              </a:lnSpc>
            </a:pPr>
            <a:r>
              <a:rPr lang="en-US" sz="2400" b="1" dirty="0" err="1" smtClean="0">
                <a:solidFill>
                  <a:srgbClr val="00B050"/>
                </a:solidFill>
                <a:latin typeface="Sitka Subheading" pitchFamily="2" charset="0"/>
              </a:rPr>
              <a:t>Hoạt</a:t>
            </a:r>
            <a:r>
              <a:rPr lang="en-US" sz="2400" b="1" dirty="0" smtClean="0">
                <a:solidFill>
                  <a:srgbClr val="00B050"/>
                </a:solidFill>
                <a:latin typeface="Sitka Subheading" pitchFamily="2" charset="0"/>
              </a:rPr>
              <a:t> </a:t>
            </a:r>
            <a:r>
              <a:rPr lang="en-US" sz="2400" b="1" dirty="0" err="1" smtClean="0">
                <a:solidFill>
                  <a:srgbClr val="00B050"/>
                </a:solidFill>
                <a:latin typeface="Sitka Subheading" pitchFamily="2" charset="0"/>
              </a:rPr>
              <a:t>động</a:t>
            </a:r>
            <a:r>
              <a:rPr lang="en-US" sz="2400" b="1" dirty="0" smtClean="0">
                <a:solidFill>
                  <a:srgbClr val="00B050"/>
                </a:solidFill>
                <a:latin typeface="Sitka Subheading" pitchFamily="2" charset="0"/>
              </a:rPr>
              <a:t> 2: </a:t>
            </a:r>
            <a:r>
              <a:rPr lang="en-US" sz="2400" b="1" dirty="0" err="1" smtClean="0">
                <a:solidFill>
                  <a:srgbClr val="00B050"/>
                </a:solidFill>
                <a:latin typeface="Sitka Subheading" pitchFamily="2" charset="0"/>
              </a:rPr>
              <a:t>Khám</a:t>
            </a:r>
            <a:r>
              <a:rPr lang="en-US" sz="2400" b="1" dirty="0" smtClean="0">
                <a:solidFill>
                  <a:srgbClr val="00B050"/>
                </a:solidFill>
                <a:latin typeface="Sitka Subheading" pitchFamily="2" charset="0"/>
              </a:rPr>
              <a:t> </a:t>
            </a:r>
            <a:r>
              <a:rPr lang="en-US" sz="2400" b="1" dirty="0" err="1" smtClean="0">
                <a:solidFill>
                  <a:srgbClr val="00B050"/>
                </a:solidFill>
                <a:latin typeface="Sitka Subheading" pitchFamily="2" charset="0"/>
              </a:rPr>
              <a:t>phá</a:t>
            </a:r>
            <a:r>
              <a:rPr lang="en-US" sz="2400" b="1" dirty="0" smtClean="0">
                <a:solidFill>
                  <a:srgbClr val="00B050"/>
                </a:solidFill>
                <a:latin typeface="Sitka Subheading" pitchFamily="2" charset="0"/>
              </a:rPr>
              <a:t> (</a:t>
            </a:r>
            <a:r>
              <a:rPr lang="en-US" sz="2400" b="1" dirty="0" err="1" smtClean="0">
                <a:solidFill>
                  <a:srgbClr val="00B050"/>
                </a:solidFill>
                <a:latin typeface="Sitka Subheading" pitchFamily="2" charset="0"/>
              </a:rPr>
              <a:t>tt</a:t>
            </a:r>
            <a:r>
              <a:rPr lang="en-US" sz="2400" b="1" dirty="0" smtClean="0">
                <a:solidFill>
                  <a:srgbClr val="00B050"/>
                </a:solidFill>
                <a:latin typeface="Sitka Subheading" pitchFamily="2" charset="0"/>
              </a:rPr>
              <a:t>)</a:t>
            </a:r>
          </a:p>
          <a:p>
            <a:pPr algn="ctr">
              <a:lnSpc>
                <a:spcPct val="150000"/>
              </a:lnSpc>
            </a:pPr>
            <a:r>
              <a:rPr lang="en-US" sz="2400" b="1" dirty="0" err="1" smtClean="0">
                <a:solidFill>
                  <a:srgbClr val="FF0000"/>
                </a:solidFill>
                <a:latin typeface="Sitka Subheading" pitchFamily="2" charset="0"/>
              </a:rPr>
              <a:t>Nội</a:t>
            </a:r>
            <a:r>
              <a:rPr lang="en-US" sz="2400" b="1" dirty="0" smtClean="0">
                <a:solidFill>
                  <a:srgbClr val="FF0000"/>
                </a:solidFill>
                <a:latin typeface="Sitka Subheading" pitchFamily="2" charset="0"/>
              </a:rPr>
              <a:t> dung 3: </a:t>
            </a:r>
            <a:r>
              <a:rPr lang="en-US" sz="2400" b="1" dirty="0" err="1" smtClean="0">
                <a:solidFill>
                  <a:srgbClr val="FF0000"/>
                </a:solidFill>
                <a:latin typeface="Sitka Subheading" pitchFamily="2" charset="0"/>
              </a:rPr>
              <a:t>Hậu</a:t>
            </a:r>
            <a:r>
              <a:rPr lang="en-US" sz="2400" b="1" dirty="0" smtClean="0">
                <a:solidFill>
                  <a:srgbClr val="FF0000"/>
                </a:solidFill>
                <a:latin typeface="Sitka Subheading" pitchFamily="2" charset="0"/>
              </a:rPr>
              <a:t> </a:t>
            </a:r>
            <a:r>
              <a:rPr lang="en-US" sz="2400" b="1" dirty="0" err="1" smtClean="0">
                <a:solidFill>
                  <a:srgbClr val="FF0000"/>
                </a:solidFill>
                <a:latin typeface="Sitka Subheading" pitchFamily="2" charset="0"/>
              </a:rPr>
              <a:t>quả</a:t>
            </a:r>
            <a:r>
              <a:rPr lang="en-US" sz="2400" b="1" dirty="0" smtClean="0">
                <a:solidFill>
                  <a:srgbClr val="FF0000"/>
                </a:solidFill>
                <a:latin typeface="Sitka Subheading" pitchFamily="2" charset="0"/>
              </a:rPr>
              <a:t> </a:t>
            </a:r>
            <a:r>
              <a:rPr lang="en-US" sz="2400" b="1" dirty="0" err="1" smtClean="0">
                <a:solidFill>
                  <a:srgbClr val="FF0000"/>
                </a:solidFill>
                <a:latin typeface="Sitka Subheading" pitchFamily="2" charset="0"/>
              </a:rPr>
              <a:t>từ</a:t>
            </a:r>
            <a:r>
              <a:rPr lang="en-US" sz="2400" b="1" dirty="0" smtClean="0">
                <a:solidFill>
                  <a:srgbClr val="FF0000"/>
                </a:solidFill>
                <a:latin typeface="Sitka Subheading" pitchFamily="2" charset="0"/>
              </a:rPr>
              <a:t> </a:t>
            </a:r>
            <a:r>
              <a:rPr lang="en-US" sz="2400" b="1" dirty="0" err="1" smtClean="0">
                <a:solidFill>
                  <a:srgbClr val="FF0000"/>
                </a:solidFill>
                <a:latin typeface="Sitka Subheading" pitchFamily="2" charset="0"/>
              </a:rPr>
              <a:t>tình</a:t>
            </a:r>
            <a:r>
              <a:rPr lang="en-US" sz="2400" b="1" dirty="0" smtClean="0">
                <a:solidFill>
                  <a:srgbClr val="FF0000"/>
                </a:solidFill>
                <a:latin typeface="Sitka Subheading" pitchFamily="2" charset="0"/>
              </a:rPr>
              <a:t> </a:t>
            </a:r>
            <a:r>
              <a:rPr lang="en-US" sz="2400" b="1" dirty="0" err="1" smtClean="0">
                <a:solidFill>
                  <a:srgbClr val="FF0000"/>
                </a:solidFill>
                <a:latin typeface="Sitka Subheading" pitchFamily="2" charset="0"/>
              </a:rPr>
              <a:t>huống</a:t>
            </a:r>
            <a:r>
              <a:rPr lang="en-US" sz="2400" b="1" dirty="0" smtClean="0">
                <a:solidFill>
                  <a:srgbClr val="FF0000"/>
                </a:solidFill>
                <a:latin typeface="Sitka Subheading" pitchFamily="2" charset="0"/>
              </a:rPr>
              <a:t> </a:t>
            </a:r>
            <a:r>
              <a:rPr lang="en-US" sz="2400" b="1" dirty="0" err="1" smtClean="0">
                <a:solidFill>
                  <a:srgbClr val="FF0000"/>
                </a:solidFill>
                <a:latin typeface="Sitka Subheading" pitchFamily="2" charset="0"/>
              </a:rPr>
              <a:t>nguy</a:t>
            </a:r>
            <a:r>
              <a:rPr lang="en-US" sz="2400" b="1" dirty="0" smtClean="0">
                <a:solidFill>
                  <a:srgbClr val="FF0000"/>
                </a:solidFill>
                <a:latin typeface="Sitka Subheading" pitchFamily="2" charset="0"/>
              </a:rPr>
              <a:t> </a:t>
            </a:r>
            <a:r>
              <a:rPr lang="en-US" sz="2400" b="1" dirty="0" err="1" smtClean="0">
                <a:solidFill>
                  <a:srgbClr val="FF0000"/>
                </a:solidFill>
                <a:latin typeface="Sitka Subheading" pitchFamily="2" charset="0"/>
              </a:rPr>
              <a:t>hiểm</a:t>
            </a:r>
            <a:endParaRPr lang="en-US" sz="2400" b="1" dirty="0" smtClean="0">
              <a:solidFill>
                <a:srgbClr val="FF0000"/>
              </a:solidFill>
              <a:latin typeface="Sitka Subheading" pitchFamily="2" charset="0"/>
            </a:endParaRPr>
          </a:p>
        </p:txBody>
      </p:sp>
    </p:spTree>
    <p:extLst>
      <p:ext uri="{BB962C8B-B14F-4D97-AF65-F5344CB8AC3E}">
        <p14:creationId xmlns:p14="http://schemas.microsoft.com/office/powerpoint/2010/main" val="92934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30231932"/>
              </p:ext>
            </p:extLst>
          </p:nvPr>
        </p:nvGraphicFramePr>
        <p:xfrm>
          <a:off x="78716" y="719667"/>
          <a:ext cx="9036496" cy="5973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002644" y="3236979"/>
            <a:ext cx="1512168" cy="96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solidFill>
                  <a:schemeClr val="tx1"/>
                </a:solidFill>
                <a:latin typeface="+mj-lt"/>
              </a:rPr>
              <a:t>Hành động</a:t>
            </a:r>
          </a:p>
          <a:p>
            <a:pPr algn="ctr"/>
            <a:r>
              <a:rPr lang="vi-VN" sz="2200" b="1" dirty="0" smtClean="0">
                <a:solidFill>
                  <a:schemeClr val="tx1"/>
                </a:solidFill>
                <a:latin typeface="+mj-lt"/>
              </a:rPr>
              <a:t>của Minh</a:t>
            </a:r>
            <a:endParaRPr lang="vi-VN" sz="2200" b="1" dirty="0">
              <a:solidFill>
                <a:schemeClr val="tx1"/>
              </a:solidFill>
              <a:latin typeface="+mj-lt"/>
            </a:endParaRPr>
          </a:p>
        </p:txBody>
      </p:sp>
      <p:sp>
        <p:nvSpPr>
          <p:cNvPr id="8" name="TextBox 7"/>
          <p:cNvSpPr txBox="1"/>
          <p:nvPr/>
        </p:nvSpPr>
        <p:spPr>
          <a:xfrm>
            <a:off x="3786620" y="548681"/>
            <a:ext cx="1584176" cy="461665"/>
          </a:xfrm>
          <a:prstGeom prst="rect">
            <a:avLst/>
          </a:prstGeom>
          <a:solidFill>
            <a:schemeClr val="bg1"/>
          </a:solidFill>
        </p:spPr>
        <p:txBody>
          <a:bodyPr wrap="square" rtlCol="0">
            <a:spAutoFit/>
          </a:bodyPr>
          <a:lstStyle/>
          <a:p>
            <a:pPr algn="ctr"/>
            <a:r>
              <a:rPr lang="vi-VN" sz="2400" b="1" dirty="0" smtClean="0">
                <a:latin typeface="+mj-lt"/>
              </a:rPr>
              <a:t>Hậu quả</a:t>
            </a:r>
            <a:endParaRPr lang="vi-VN" sz="2400" b="1" dirty="0">
              <a:latin typeface="+mj-lt"/>
            </a:endParaRPr>
          </a:p>
        </p:txBody>
      </p:sp>
      <p:sp>
        <p:nvSpPr>
          <p:cNvPr id="9" name="TextBox 8"/>
          <p:cNvSpPr txBox="1"/>
          <p:nvPr/>
        </p:nvSpPr>
        <p:spPr>
          <a:xfrm>
            <a:off x="3930636" y="6251905"/>
            <a:ext cx="1584176" cy="461665"/>
          </a:xfrm>
          <a:prstGeom prst="rect">
            <a:avLst/>
          </a:prstGeom>
          <a:solidFill>
            <a:schemeClr val="bg1"/>
          </a:solidFill>
        </p:spPr>
        <p:txBody>
          <a:bodyPr wrap="square" rtlCol="0">
            <a:spAutoFit/>
          </a:bodyPr>
          <a:lstStyle/>
          <a:p>
            <a:pPr algn="ctr"/>
            <a:r>
              <a:rPr lang="vi-VN" sz="2400" b="1" dirty="0" smtClean="0">
                <a:latin typeface="+mj-lt"/>
              </a:rPr>
              <a:t>Hậu quả</a:t>
            </a:r>
            <a:endParaRPr lang="vi-VN" sz="2400" b="1" dirty="0">
              <a:latin typeface="+mj-lt"/>
            </a:endParaRPr>
          </a:p>
        </p:txBody>
      </p:sp>
      <p:sp>
        <p:nvSpPr>
          <p:cNvPr id="10" name="TextBox 9"/>
          <p:cNvSpPr txBox="1"/>
          <p:nvPr/>
        </p:nvSpPr>
        <p:spPr>
          <a:xfrm>
            <a:off x="6577140" y="3399006"/>
            <a:ext cx="1584176" cy="461665"/>
          </a:xfrm>
          <a:prstGeom prst="rect">
            <a:avLst/>
          </a:prstGeom>
          <a:solidFill>
            <a:schemeClr val="bg1"/>
          </a:solidFill>
        </p:spPr>
        <p:txBody>
          <a:bodyPr wrap="square" rtlCol="0">
            <a:spAutoFit/>
          </a:bodyPr>
          <a:lstStyle/>
          <a:p>
            <a:pPr algn="ctr"/>
            <a:r>
              <a:rPr lang="vi-VN" sz="2400" b="1" dirty="0" smtClean="0">
                <a:latin typeface="+mj-lt"/>
              </a:rPr>
              <a:t>Hậu quả</a:t>
            </a:r>
            <a:endParaRPr lang="vi-VN" sz="2400" b="1" dirty="0">
              <a:latin typeface="+mj-lt"/>
            </a:endParaRPr>
          </a:p>
        </p:txBody>
      </p:sp>
      <p:sp>
        <p:nvSpPr>
          <p:cNvPr id="11" name="TextBox 10"/>
          <p:cNvSpPr txBox="1"/>
          <p:nvPr/>
        </p:nvSpPr>
        <p:spPr>
          <a:xfrm>
            <a:off x="1266340" y="3386989"/>
            <a:ext cx="1368152" cy="461665"/>
          </a:xfrm>
          <a:prstGeom prst="rect">
            <a:avLst/>
          </a:prstGeom>
          <a:solidFill>
            <a:schemeClr val="bg1"/>
          </a:solidFill>
        </p:spPr>
        <p:txBody>
          <a:bodyPr wrap="square" rtlCol="0">
            <a:spAutoFit/>
          </a:bodyPr>
          <a:lstStyle/>
          <a:p>
            <a:pPr algn="ctr"/>
            <a:r>
              <a:rPr lang="vi-VN" sz="2400" b="1" dirty="0" smtClean="0">
                <a:latin typeface="+mj-lt"/>
              </a:rPr>
              <a:t>Hậu quả</a:t>
            </a:r>
            <a:endParaRPr lang="vi-VN" sz="2400" b="1" dirty="0">
              <a:latin typeface="+mj-lt"/>
            </a:endParaRPr>
          </a:p>
        </p:txBody>
      </p:sp>
      <p:sp>
        <p:nvSpPr>
          <p:cNvPr id="12" name="TextBox 11"/>
          <p:cNvSpPr txBox="1"/>
          <p:nvPr/>
        </p:nvSpPr>
        <p:spPr>
          <a:xfrm>
            <a:off x="5658828" y="282000"/>
            <a:ext cx="3586836" cy="461665"/>
          </a:xfrm>
          <a:prstGeom prst="rect">
            <a:avLst/>
          </a:prstGeom>
          <a:solidFill>
            <a:schemeClr val="bg1"/>
          </a:solidFill>
        </p:spPr>
        <p:txBody>
          <a:bodyPr wrap="square" rtlCol="0">
            <a:spAutoFit/>
          </a:bodyPr>
          <a:lstStyle/>
          <a:p>
            <a:pPr algn="ctr"/>
            <a:r>
              <a:rPr lang="vi-VN" sz="2400" dirty="0" smtClean="0">
                <a:solidFill>
                  <a:srgbClr val="FF0000"/>
                </a:solidFill>
                <a:latin typeface="+mj-lt"/>
              </a:rPr>
              <a:t>Biện pháp em đưa ra</a:t>
            </a:r>
            <a:endParaRPr lang="vi-VN" sz="2400" dirty="0">
              <a:solidFill>
                <a:srgbClr val="FF0000"/>
              </a:solidFill>
              <a:latin typeface="+mj-lt"/>
            </a:endParaRPr>
          </a:p>
        </p:txBody>
      </p:sp>
      <p:sp>
        <p:nvSpPr>
          <p:cNvPr id="13" name="TextBox 12"/>
          <p:cNvSpPr txBox="1"/>
          <p:nvPr/>
        </p:nvSpPr>
        <p:spPr>
          <a:xfrm>
            <a:off x="99067" y="434936"/>
            <a:ext cx="3586836" cy="461665"/>
          </a:xfrm>
          <a:prstGeom prst="rect">
            <a:avLst/>
          </a:prstGeom>
          <a:solidFill>
            <a:schemeClr val="bg1"/>
          </a:solidFill>
        </p:spPr>
        <p:txBody>
          <a:bodyPr wrap="square" rtlCol="0">
            <a:spAutoFit/>
          </a:bodyPr>
          <a:lstStyle/>
          <a:p>
            <a:pPr algn="ctr"/>
            <a:r>
              <a:rPr lang="vi-VN" sz="2400" dirty="0" smtClean="0">
                <a:solidFill>
                  <a:srgbClr val="FF0000"/>
                </a:solidFill>
                <a:latin typeface="+mj-lt"/>
              </a:rPr>
              <a:t>Biện pháp em đưa ra</a:t>
            </a:r>
            <a:endParaRPr lang="vi-VN" sz="2400" dirty="0">
              <a:solidFill>
                <a:srgbClr val="FF0000"/>
              </a:solidFill>
              <a:latin typeface="+mj-lt"/>
            </a:endParaRPr>
          </a:p>
        </p:txBody>
      </p:sp>
      <p:sp>
        <p:nvSpPr>
          <p:cNvPr id="14" name="TextBox 13"/>
          <p:cNvSpPr txBox="1"/>
          <p:nvPr/>
        </p:nvSpPr>
        <p:spPr>
          <a:xfrm>
            <a:off x="6324600" y="4572000"/>
            <a:ext cx="2921683" cy="461665"/>
          </a:xfrm>
          <a:prstGeom prst="rect">
            <a:avLst/>
          </a:prstGeom>
          <a:solidFill>
            <a:schemeClr val="bg1"/>
          </a:solidFill>
        </p:spPr>
        <p:txBody>
          <a:bodyPr wrap="square" rtlCol="0">
            <a:spAutoFit/>
          </a:bodyPr>
          <a:lstStyle/>
          <a:p>
            <a:r>
              <a:rPr lang="vi-VN" sz="2400" dirty="0" smtClean="0">
                <a:solidFill>
                  <a:srgbClr val="FF0000"/>
                </a:solidFill>
                <a:latin typeface="+mj-lt"/>
              </a:rPr>
              <a:t>Biện pháp em đưa ra</a:t>
            </a:r>
            <a:endParaRPr lang="vi-VN" sz="2400" dirty="0">
              <a:solidFill>
                <a:srgbClr val="FF0000"/>
              </a:solidFill>
              <a:latin typeface="+mj-lt"/>
            </a:endParaRPr>
          </a:p>
        </p:txBody>
      </p:sp>
      <p:sp>
        <p:nvSpPr>
          <p:cNvPr id="15" name="TextBox 14"/>
          <p:cNvSpPr txBox="1"/>
          <p:nvPr/>
        </p:nvSpPr>
        <p:spPr>
          <a:xfrm>
            <a:off x="0" y="4796206"/>
            <a:ext cx="2819400" cy="461665"/>
          </a:xfrm>
          <a:prstGeom prst="rect">
            <a:avLst/>
          </a:prstGeom>
          <a:solidFill>
            <a:schemeClr val="bg1"/>
          </a:solidFill>
        </p:spPr>
        <p:txBody>
          <a:bodyPr wrap="square" rtlCol="0">
            <a:spAutoFit/>
          </a:bodyPr>
          <a:lstStyle/>
          <a:p>
            <a:r>
              <a:rPr lang="vi-VN" sz="2400" dirty="0" smtClean="0">
                <a:solidFill>
                  <a:srgbClr val="FF0000"/>
                </a:solidFill>
                <a:latin typeface="+mj-lt"/>
              </a:rPr>
              <a:t>Biện pháp em đưa ra</a:t>
            </a:r>
            <a:endParaRPr lang="vi-VN" sz="2400" dirty="0">
              <a:solidFill>
                <a:srgbClr val="FF0000"/>
              </a:solidFill>
              <a:latin typeface="+mj-lt"/>
            </a:endParaRPr>
          </a:p>
        </p:txBody>
      </p:sp>
      <p:sp>
        <p:nvSpPr>
          <p:cNvPr id="16" name="TextBox 15"/>
          <p:cNvSpPr txBox="1"/>
          <p:nvPr/>
        </p:nvSpPr>
        <p:spPr>
          <a:xfrm rot="19346917">
            <a:off x="4597808" y="2252766"/>
            <a:ext cx="1854416" cy="461665"/>
          </a:xfrm>
          <a:prstGeom prst="rect">
            <a:avLst/>
          </a:prstGeom>
          <a:solidFill>
            <a:schemeClr val="bg1"/>
          </a:solidFill>
        </p:spPr>
        <p:txBody>
          <a:bodyPr wrap="square" rtlCol="0">
            <a:spAutoFit/>
          </a:bodyPr>
          <a:lstStyle/>
          <a:p>
            <a:r>
              <a:rPr lang="vi-VN" sz="2400" b="1" dirty="0">
                <a:latin typeface="+mj-lt"/>
              </a:rPr>
              <a:t>Thương tích</a:t>
            </a:r>
          </a:p>
        </p:txBody>
      </p:sp>
      <p:sp>
        <p:nvSpPr>
          <p:cNvPr id="17" name="TextBox 16"/>
          <p:cNvSpPr txBox="1"/>
          <p:nvPr/>
        </p:nvSpPr>
        <p:spPr>
          <a:xfrm rot="2611239">
            <a:off x="2836831" y="2234595"/>
            <a:ext cx="1584176" cy="461665"/>
          </a:xfrm>
          <a:prstGeom prst="rect">
            <a:avLst/>
          </a:prstGeom>
          <a:solidFill>
            <a:schemeClr val="bg1"/>
          </a:solidFill>
        </p:spPr>
        <p:txBody>
          <a:bodyPr wrap="square" rtlCol="0">
            <a:spAutoFit/>
          </a:bodyPr>
          <a:lstStyle/>
          <a:p>
            <a:pPr algn="ctr"/>
            <a:r>
              <a:rPr lang="vi-VN" sz="2400" b="1" dirty="0">
                <a:latin typeface="+mj-lt"/>
              </a:rPr>
              <a:t>Té ngã</a:t>
            </a:r>
          </a:p>
        </p:txBody>
      </p:sp>
      <p:sp>
        <p:nvSpPr>
          <p:cNvPr id="18" name="TextBox 17"/>
          <p:cNvSpPr txBox="1"/>
          <p:nvPr/>
        </p:nvSpPr>
        <p:spPr>
          <a:xfrm rot="1957202">
            <a:off x="4644404" y="4686434"/>
            <a:ext cx="1854416" cy="461665"/>
          </a:xfrm>
          <a:prstGeom prst="rect">
            <a:avLst/>
          </a:prstGeom>
          <a:solidFill>
            <a:schemeClr val="bg1"/>
          </a:solidFill>
        </p:spPr>
        <p:txBody>
          <a:bodyPr wrap="square" rtlCol="0">
            <a:spAutoFit/>
          </a:bodyPr>
          <a:lstStyle/>
          <a:p>
            <a:r>
              <a:rPr lang="vi-VN" sz="2400" b="1" dirty="0">
                <a:latin typeface="+mj-lt"/>
              </a:rPr>
              <a:t>Mất trật tự</a:t>
            </a:r>
          </a:p>
        </p:txBody>
      </p:sp>
      <p:sp>
        <p:nvSpPr>
          <p:cNvPr id="19" name="TextBox 18"/>
          <p:cNvSpPr txBox="1"/>
          <p:nvPr/>
        </p:nvSpPr>
        <p:spPr>
          <a:xfrm rot="20294799">
            <a:off x="2922663" y="4404125"/>
            <a:ext cx="1424661" cy="830997"/>
          </a:xfrm>
          <a:prstGeom prst="rect">
            <a:avLst/>
          </a:prstGeom>
          <a:solidFill>
            <a:schemeClr val="bg1"/>
          </a:solidFill>
        </p:spPr>
        <p:txBody>
          <a:bodyPr wrap="square" rtlCol="0">
            <a:spAutoFit/>
          </a:bodyPr>
          <a:lstStyle/>
          <a:p>
            <a:r>
              <a:rPr lang="vi-VN" sz="2400" b="1" dirty="0">
                <a:latin typeface="+mj-lt"/>
              </a:rPr>
              <a:t>Vi phạm </a:t>
            </a:r>
            <a:endParaRPr lang="vi-VN" sz="2400" b="1" dirty="0" smtClean="0">
              <a:latin typeface="+mj-lt"/>
            </a:endParaRPr>
          </a:p>
          <a:p>
            <a:r>
              <a:rPr lang="vi-VN" sz="2400" b="1" dirty="0" smtClean="0">
                <a:latin typeface="+mj-lt"/>
              </a:rPr>
              <a:t>nội </a:t>
            </a:r>
            <a:r>
              <a:rPr lang="vi-VN" sz="2400" b="1" dirty="0">
                <a:latin typeface="+mj-lt"/>
              </a:rPr>
              <a:t>qui</a:t>
            </a:r>
          </a:p>
        </p:txBody>
      </p:sp>
      <p:sp>
        <p:nvSpPr>
          <p:cNvPr id="20" name="TextBox 19"/>
          <p:cNvSpPr txBox="1"/>
          <p:nvPr/>
        </p:nvSpPr>
        <p:spPr>
          <a:xfrm>
            <a:off x="6577140" y="897552"/>
            <a:ext cx="2490659" cy="1015663"/>
          </a:xfrm>
          <a:prstGeom prst="rect">
            <a:avLst/>
          </a:prstGeom>
          <a:solidFill>
            <a:schemeClr val="bg1"/>
          </a:solidFill>
        </p:spPr>
        <p:txBody>
          <a:bodyPr wrap="square" rtlCol="0">
            <a:spAutoFit/>
          </a:bodyPr>
          <a:lstStyle/>
          <a:p>
            <a:pPr lvl="0" algn="just"/>
            <a:r>
              <a:rPr lang="vi-VN" sz="2000" dirty="0">
                <a:latin typeface="+mj-lt"/>
              </a:rPr>
              <a:t>Thể hiện mạnh </a:t>
            </a:r>
            <a:r>
              <a:rPr lang="vi-VN" sz="2000" dirty="0" smtClean="0">
                <a:latin typeface="+mj-lt"/>
              </a:rPr>
              <a:t>mẽ</a:t>
            </a:r>
            <a:r>
              <a:rPr lang="en-US" sz="2000" dirty="0" smtClean="0">
                <a:latin typeface="+mj-lt"/>
              </a:rPr>
              <a:t>, </a:t>
            </a:r>
            <a:r>
              <a:rPr lang="vi-VN" sz="2000" dirty="0" smtClean="0">
                <a:latin typeface="+mj-lt"/>
              </a:rPr>
              <a:t>thái </a:t>
            </a:r>
            <a:r>
              <a:rPr lang="vi-VN" sz="2000" dirty="0">
                <a:latin typeface="+mj-lt"/>
              </a:rPr>
              <a:t>độ không đồng </a:t>
            </a:r>
            <a:r>
              <a:rPr lang="vi-VN" sz="2000" dirty="0" smtClean="0">
                <a:latin typeface="+mj-lt"/>
              </a:rPr>
              <a:t>tình </a:t>
            </a:r>
            <a:r>
              <a:rPr lang="vi-VN" sz="2000" dirty="0">
                <a:latin typeface="+mj-lt"/>
              </a:rPr>
              <a:t>với hành động đó </a:t>
            </a:r>
          </a:p>
        </p:txBody>
      </p:sp>
      <p:sp>
        <p:nvSpPr>
          <p:cNvPr id="21" name="TextBox 20"/>
          <p:cNvSpPr txBox="1"/>
          <p:nvPr/>
        </p:nvSpPr>
        <p:spPr>
          <a:xfrm>
            <a:off x="6577141" y="5280521"/>
            <a:ext cx="2668524" cy="1015663"/>
          </a:xfrm>
          <a:prstGeom prst="rect">
            <a:avLst/>
          </a:prstGeom>
          <a:solidFill>
            <a:schemeClr val="bg1"/>
          </a:solidFill>
        </p:spPr>
        <p:txBody>
          <a:bodyPr wrap="square" rtlCol="0">
            <a:spAutoFit/>
          </a:bodyPr>
          <a:lstStyle/>
          <a:p>
            <a:pPr lvl="0" algn="just"/>
            <a:r>
              <a:rPr lang="vi-VN" sz="2000" dirty="0">
                <a:latin typeface="+mj-lt"/>
              </a:rPr>
              <a:t>Khuyên Minh nên dừng lại và không làm như vậy nữa</a:t>
            </a:r>
          </a:p>
        </p:txBody>
      </p:sp>
      <p:sp>
        <p:nvSpPr>
          <p:cNvPr id="22" name="TextBox 21"/>
          <p:cNvSpPr txBox="1"/>
          <p:nvPr/>
        </p:nvSpPr>
        <p:spPr>
          <a:xfrm>
            <a:off x="130555" y="5467074"/>
            <a:ext cx="2558292" cy="1015663"/>
          </a:xfrm>
          <a:prstGeom prst="rect">
            <a:avLst/>
          </a:prstGeom>
          <a:solidFill>
            <a:schemeClr val="bg1"/>
          </a:solidFill>
        </p:spPr>
        <p:txBody>
          <a:bodyPr wrap="square" rtlCol="0">
            <a:spAutoFit/>
          </a:bodyPr>
          <a:lstStyle/>
          <a:p>
            <a:pPr lvl="0" algn="just"/>
            <a:r>
              <a:rPr lang="vi-VN" sz="2000" dirty="0">
                <a:latin typeface="+mj-lt"/>
              </a:rPr>
              <a:t>Báo </a:t>
            </a:r>
            <a:r>
              <a:rPr lang="en-US" sz="2000" dirty="0" err="1" smtClean="0">
                <a:latin typeface="Times New Roman" pitchFamily="18" charset="0"/>
                <a:cs typeface="Times New Roman" pitchFamily="18" charset="0"/>
              </a:rPr>
              <a:t>giáo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viên</a:t>
            </a:r>
            <a:r>
              <a:rPr lang="en-US" sz="2000" dirty="0" smtClean="0">
                <a:latin typeface="Times New Roman" pitchFamily="18" charset="0"/>
                <a:cs typeface="Times New Roman" pitchFamily="18" charset="0"/>
              </a:rPr>
              <a:t> </a:t>
            </a:r>
            <a:r>
              <a:rPr lang="vi-VN" sz="2000" dirty="0" smtClean="0">
                <a:latin typeface="+mj-lt"/>
              </a:rPr>
              <a:t>và </a:t>
            </a:r>
            <a:r>
              <a:rPr lang="vi-VN" sz="2000" dirty="0">
                <a:latin typeface="+mj-lt"/>
              </a:rPr>
              <a:t>phụ huynh nếu Minh còn tiếp tục</a:t>
            </a:r>
          </a:p>
        </p:txBody>
      </p:sp>
      <p:sp>
        <p:nvSpPr>
          <p:cNvPr id="23" name="TextBox 22"/>
          <p:cNvSpPr txBox="1"/>
          <p:nvPr/>
        </p:nvSpPr>
        <p:spPr>
          <a:xfrm>
            <a:off x="-20588" y="1010346"/>
            <a:ext cx="2655080" cy="1015663"/>
          </a:xfrm>
          <a:prstGeom prst="rect">
            <a:avLst/>
          </a:prstGeom>
          <a:solidFill>
            <a:schemeClr val="bg1"/>
          </a:solidFill>
        </p:spPr>
        <p:txBody>
          <a:bodyPr wrap="square" rtlCol="0">
            <a:spAutoFit/>
          </a:bodyPr>
          <a:lstStyle/>
          <a:p>
            <a:pPr lvl="0" algn="just"/>
            <a:r>
              <a:rPr lang="vi-VN" sz="2000" dirty="0">
                <a:latin typeface="+mj-lt"/>
              </a:rPr>
              <a:t>Nói chuyện </a:t>
            </a:r>
            <a:r>
              <a:rPr lang="vi-VN" sz="2000" dirty="0" smtClean="0">
                <a:latin typeface="+mj-lt"/>
              </a:rPr>
              <a:t>thẳng </a:t>
            </a:r>
            <a:r>
              <a:rPr lang="vi-VN" sz="2000" dirty="0">
                <a:latin typeface="+mj-lt"/>
              </a:rPr>
              <a:t>thắn với Minh đó là hành động gây nguy hiểm </a:t>
            </a:r>
          </a:p>
        </p:txBody>
      </p:sp>
    </p:spTree>
    <p:extLst>
      <p:ext uri="{BB962C8B-B14F-4D97-AF65-F5344CB8AC3E}">
        <p14:creationId xmlns:p14="http://schemas.microsoft.com/office/powerpoint/2010/main" val="36242965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circle(in)">
                                      <p:cBhvr>
                                        <p:cTn id="75" dur="2000"/>
                                        <p:tgtEl>
                                          <p:spTgt spid="23"/>
                                        </p:tgtEl>
                                      </p:cBhvr>
                                    </p:animEffect>
                                  </p:childTnLst>
                                </p:cTn>
                              </p:par>
                              <p:par>
                                <p:cTn id="76" presetID="6" presetClass="entr" presetSubtype="16"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ircle(in)">
                                      <p:cBhvr>
                                        <p:cTn id="78" dur="2000"/>
                                        <p:tgtEl>
                                          <p:spTgt spid="20"/>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circle(in)">
                                      <p:cBhvr>
                                        <p:cTn id="81" dur="2000"/>
                                        <p:tgtEl>
                                          <p:spTgt spid="21"/>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circle(in)">
                                      <p:cBhvr>
                                        <p:cTn id="8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2057400"/>
            <a:ext cx="8839200" cy="3739485"/>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1: </a:t>
            </a:r>
            <a:r>
              <a:rPr lang="en-US" sz="2800" b="1" dirty="0" err="1" smtClean="0">
                <a:solidFill>
                  <a:srgbClr val="00B050"/>
                </a:solidFill>
                <a:latin typeface="Sitka Subheading" pitchFamily="2" charset="0"/>
              </a:rPr>
              <a:t>Khởi</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endParaRPr lang="en-US" sz="2800" b="1" dirty="0" smtClean="0">
              <a:solidFill>
                <a:srgbClr val="00B050"/>
              </a:solidFill>
              <a:latin typeface="Sitka Subheading" pitchFamily="2" charset="0"/>
            </a:endParaRPr>
          </a:p>
          <a:p>
            <a:pPr algn="just">
              <a:lnSpc>
                <a:spcPct val="150000"/>
              </a:lnSpc>
            </a:pPr>
            <a:r>
              <a:rPr lang="en-US" sz="2600" b="1" dirty="0" err="1" smtClean="0">
                <a:latin typeface="Sitka Subheading" pitchFamily="2" charset="0"/>
              </a:rPr>
              <a:t>Nội</a:t>
            </a:r>
            <a:r>
              <a:rPr lang="en-US" sz="2600" b="1" dirty="0" smtClean="0">
                <a:latin typeface="Sitka Subheading" pitchFamily="2" charset="0"/>
              </a:rPr>
              <a:t> dung: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hãy</a:t>
            </a:r>
            <a:r>
              <a:rPr lang="en-US" sz="2600" dirty="0" smtClean="0">
                <a:latin typeface="Sitka Subheading" pitchFamily="2" charset="0"/>
              </a:rPr>
              <a:t> </a:t>
            </a:r>
            <a:r>
              <a:rPr lang="en-US" sz="2600" dirty="0" err="1" smtClean="0">
                <a:latin typeface="Sitka Subheading" pitchFamily="2" charset="0"/>
              </a:rPr>
              <a:t>đọc</a:t>
            </a:r>
            <a:r>
              <a:rPr lang="en-US" sz="2600" dirty="0" smtClean="0">
                <a:latin typeface="Sitka Subheading" pitchFamily="2" charset="0"/>
              </a:rPr>
              <a:t> </a:t>
            </a:r>
            <a:r>
              <a:rPr lang="en-US" sz="2600" dirty="0" err="1" smtClean="0">
                <a:latin typeface="Sitka Subheading" pitchFamily="2" charset="0"/>
              </a:rPr>
              <a:t>ca</a:t>
            </a:r>
            <a:r>
              <a:rPr lang="en-US" sz="2600" dirty="0" smtClean="0">
                <a:latin typeface="Sitka Subheading" pitchFamily="2" charset="0"/>
              </a:rPr>
              <a:t> </a:t>
            </a:r>
            <a:r>
              <a:rPr lang="en-US" sz="2600" dirty="0" err="1" smtClean="0">
                <a:latin typeface="Sitka Subheading" pitchFamily="2" charset="0"/>
              </a:rPr>
              <a:t>dao</a:t>
            </a:r>
            <a:r>
              <a:rPr lang="en-US" sz="2600" dirty="0" smtClean="0">
                <a:latin typeface="Sitka Subheading" pitchFamily="2" charset="0"/>
              </a:rPr>
              <a:t> </a:t>
            </a:r>
            <a:r>
              <a:rPr lang="en-US" sz="2600" dirty="0" err="1" smtClean="0">
                <a:latin typeface="Sitka Subheading" pitchFamily="2" charset="0"/>
              </a:rPr>
              <a:t>và</a:t>
            </a:r>
            <a:r>
              <a:rPr lang="en-US" sz="2600" dirty="0" smtClean="0">
                <a:latin typeface="Sitka Subheading" pitchFamily="2" charset="0"/>
              </a:rPr>
              <a:t> </a:t>
            </a:r>
            <a:r>
              <a:rPr lang="en-US" sz="2600" dirty="0" err="1" smtClean="0">
                <a:latin typeface="Sitka Subheading" pitchFamily="2" charset="0"/>
              </a:rPr>
              <a:t>trả</a:t>
            </a:r>
            <a:r>
              <a:rPr lang="en-US" sz="2600" dirty="0" smtClean="0">
                <a:latin typeface="Sitka Subheading" pitchFamily="2" charset="0"/>
              </a:rPr>
              <a:t> </a:t>
            </a:r>
            <a:r>
              <a:rPr lang="en-US" sz="2600" dirty="0" err="1" smtClean="0">
                <a:latin typeface="Sitka Subheading" pitchFamily="2" charset="0"/>
              </a:rPr>
              <a:t>lời</a:t>
            </a:r>
            <a:r>
              <a:rPr lang="en-US" sz="2600" dirty="0" smtClean="0">
                <a:latin typeface="Sitka Subheading" pitchFamily="2" charset="0"/>
              </a:rPr>
              <a:t>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hỏi</a:t>
            </a:r>
            <a:endParaRPr lang="en-US" sz="2600" dirty="0" smtClean="0">
              <a:latin typeface="Sitka Subheading" pitchFamily="2" charset="0"/>
            </a:endParaRPr>
          </a:p>
          <a:p>
            <a:pPr algn="just">
              <a:lnSpc>
                <a:spcPct val="150000"/>
              </a:lnSpc>
            </a:pPr>
            <a:r>
              <a:rPr lang="en-US" sz="2600" dirty="0" smtClean="0">
                <a:latin typeface="Sitka Subheading" pitchFamily="2" charset="0"/>
              </a:rPr>
              <a:t>			“Con </a:t>
            </a:r>
            <a:r>
              <a:rPr lang="en-US" sz="2600" dirty="0" err="1" smtClean="0">
                <a:latin typeface="Sitka Subheading" pitchFamily="2" charset="0"/>
              </a:rPr>
              <a:t>ơi</a:t>
            </a:r>
            <a:r>
              <a:rPr lang="en-US" sz="2600" dirty="0" smtClean="0">
                <a:latin typeface="Sitka Subheading" pitchFamily="2" charset="0"/>
              </a:rPr>
              <a:t> </a:t>
            </a:r>
            <a:r>
              <a:rPr lang="en-US" sz="2600" dirty="0" err="1" smtClean="0">
                <a:latin typeface="Sitka Subheading" pitchFamily="2" charset="0"/>
              </a:rPr>
              <a:t>mẹ</a:t>
            </a:r>
            <a:r>
              <a:rPr lang="en-US" sz="2600" dirty="0" smtClean="0">
                <a:latin typeface="Sitka Subheading" pitchFamily="2" charset="0"/>
              </a:rPr>
              <a:t> </a:t>
            </a:r>
            <a:r>
              <a:rPr lang="en-US" sz="2600" dirty="0" err="1" smtClean="0">
                <a:latin typeface="Sitka Subheading" pitchFamily="2" charset="0"/>
              </a:rPr>
              <a:t>dặn</a:t>
            </a:r>
            <a:r>
              <a:rPr lang="en-US" sz="2600" dirty="0" smtClean="0">
                <a:latin typeface="Sitka Subheading" pitchFamily="2" charset="0"/>
              </a:rPr>
              <a:t>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này</a:t>
            </a:r>
            <a:endParaRPr lang="en-US" sz="2600" dirty="0" smtClean="0">
              <a:latin typeface="Sitka Subheading" pitchFamily="2" charset="0"/>
            </a:endParaRPr>
          </a:p>
          <a:p>
            <a:pPr algn="just">
              <a:lnSpc>
                <a:spcPct val="150000"/>
              </a:lnSpc>
            </a:pPr>
            <a:r>
              <a:rPr lang="en-US" sz="2600" dirty="0" smtClean="0">
                <a:latin typeface="Sitka Subheading" pitchFamily="2" charset="0"/>
              </a:rPr>
              <a:t>		</a:t>
            </a:r>
            <a:r>
              <a:rPr lang="en-US" sz="2600" dirty="0" err="1" smtClean="0">
                <a:latin typeface="Sitka Subheading" pitchFamily="2" charset="0"/>
              </a:rPr>
              <a:t>Sông</a:t>
            </a:r>
            <a:r>
              <a:rPr lang="en-US" sz="2600" dirty="0" smtClean="0">
                <a:latin typeface="Sitka Subheading" pitchFamily="2" charset="0"/>
              </a:rPr>
              <a:t> </a:t>
            </a:r>
            <a:r>
              <a:rPr lang="en-US" sz="2600" dirty="0" err="1" smtClean="0">
                <a:latin typeface="Sitka Subheading" pitchFamily="2" charset="0"/>
              </a:rPr>
              <a:t>sâu</a:t>
            </a:r>
            <a:r>
              <a:rPr lang="en-US" sz="2600" dirty="0" smtClean="0">
                <a:latin typeface="Sitka Subheading" pitchFamily="2" charset="0"/>
              </a:rPr>
              <a:t> </a:t>
            </a:r>
            <a:r>
              <a:rPr lang="en-US" sz="2600" dirty="0" err="1" smtClean="0">
                <a:latin typeface="Sitka Subheading" pitchFamily="2" charset="0"/>
              </a:rPr>
              <a:t>chớ</a:t>
            </a:r>
            <a:r>
              <a:rPr lang="en-US" sz="2600" dirty="0" smtClean="0">
                <a:latin typeface="Sitka Subheading" pitchFamily="2" charset="0"/>
              </a:rPr>
              <a:t> </a:t>
            </a:r>
            <a:r>
              <a:rPr lang="en-US" sz="2600" dirty="0" err="1" smtClean="0">
                <a:latin typeface="Sitka Subheading" pitchFamily="2" charset="0"/>
              </a:rPr>
              <a:t>lội</a:t>
            </a:r>
            <a:r>
              <a:rPr lang="en-US" sz="2600" dirty="0" smtClean="0">
                <a:latin typeface="Sitka Subheading" pitchFamily="2" charset="0"/>
              </a:rPr>
              <a:t>, </a:t>
            </a:r>
            <a:r>
              <a:rPr lang="en-US" sz="2600" dirty="0" err="1" smtClean="0">
                <a:latin typeface="Sitka Subheading" pitchFamily="2" charset="0"/>
              </a:rPr>
              <a:t>dò</a:t>
            </a:r>
            <a:r>
              <a:rPr lang="en-US" sz="2600" dirty="0" smtClean="0">
                <a:latin typeface="Sitka Subheading" pitchFamily="2" charset="0"/>
              </a:rPr>
              <a:t> </a:t>
            </a:r>
            <a:r>
              <a:rPr lang="en-US" sz="2600" dirty="0" err="1" smtClean="0">
                <a:latin typeface="Sitka Subheading" pitchFamily="2" charset="0"/>
              </a:rPr>
              <a:t>đầy</a:t>
            </a:r>
            <a:r>
              <a:rPr lang="en-US" sz="2600" dirty="0" smtClean="0">
                <a:latin typeface="Sitka Subheading" pitchFamily="2" charset="0"/>
              </a:rPr>
              <a:t> </a:t>
            </a:r>
            <a:r>
              <a:rPr lang="en-US" sz="2600" dirty="0" err="1" smtClean="0">
                <a:latin typeface="Sitka Subheading" pitchFamily="2" charset="0"/>
              </a:rPr>
              <a:t>chớ</a:t>
            </a:r>
            <a:r>
              <a:rPr lang="en-US" sz="2600" dirty="0" smtClean="0">
                <a:latin typeface="Sitka Subheading" pitchFamily="2" charset="0"/>
              </a:rPr>
              <a:t> qua”</a:t>
            </a:r>
          </a:p>
          <a:p>
            <a:pPr algn="just">
              <a:lnSpc>
                <a:spcPct val="150000"/>
              </a:lnSpc>
            </a:pPr>
            <a:r>
              <a:rPr lang="en-US" sz="2600" b="1" dirty="0" err="1" smtClean="0">
                <a:latin typeface="Sitka Subheading" pitchFamily="2" charset="0"/>
              </a:rPr>
              <a:t>Câu</a:t>
            </a:r>
            <a:r>
              <a:rPr lang="en-US" sz="2600" b="1" dirty="0" smtClean="0">
                <a:latin typeface="Sitka Subheading" pitchFamily="2" charset="0"/>
              </a:rPr>
              <a:t> </a:t>
            </a:r>
            <a:r>
              <a:rPr lang="en-US" sz="2600" b="1" dirty="0" err="1" smtClean="0">
                <a:latin typeface="Sitka Subheading" pitchFamily="2" charset="0"/>
              </a:rPr>
              <a:t>hỏi</a:t>
            </a:r>
            <a:r>
              <a:rPr lang="en-US" sz="2600" b="1" dirty="0" smtClean="0">
                <a:latin typeface="Sitka Subheading" pitchFamily="2" charset="0"/>
              </a:rPr>
              <a:t>: </a:t>
            </a:r>
            <a:r>
              <a:rPr lang="en-US" sz="2600" dirty="0" smtClean="0">
                <a:latin typeface="Sitka Subheading" pitchFamily="2" charset="0"/>
              </a:rPr>
              <a:t>Qua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ca</a:t>
            </a:r>
            <a:r>
              <a:rPr lang="en-US" sz="2600" dirty="0" smtClean="0">
                <a:latin typeface="Sitka Subheading" pitchFamily="2" charset="0"/>
              </a:rPr>
              <a:t> </a:t>
            </a:r>
            <a:r>
              <a:rPr lang="en-US" sz="2600" dirty="0" err="1" smtClean="0">
                <a:latin typeface="Sitka Subheading" pitchFamily="2" charset="0"/>
              </a:rPr>
              <a:t>dao</a:t>
            </a:r>
            <a:r>
              <a:rPr lang="en-US" sz="2600" dirty="0" smtClean="0">
                <a:latin typeface="Sitka Subheading" pitchFamily="2" charset="0"/>
              </a:rPr>
              <a:t> </a:t>
            </a:r>
            <a:r>
              <a:rPr lang="en-US" sz="2600" dirty="0" err="1" smtClean="0">
                <a:latin typeface="Sitka Subheading" pitchFamily="2" charset="0"/>
              </a:rPr>
              <a:t>trên</a:t>
            </a:r>
            <a:r>
              <a:rPr lang="en-US" sz="2600" dirty="0" smtClean="0">
                <a:latin typeface="Sitka Subheading" pitchFamily="2" charset="0"/>
              </a:rPr>
              <a:t>, </a:t>
            </a:r>
            <a:r>
              <a:rPr lang="en-US" sz="2600" dirty="0" err="1" smtClean="0">
                <a:latin typeface="Sitka Subheading" pitchFamily="2" charset="0"/>
              </a:rPr>
              <a:t>người</a:t>
            </a:r>
            <a:r>
              <a:rPr lang="en-US" sz="2600" dirty="0" smtClean="0">
                <a:latin typeface="Sitka Subheading" pitchFamily="2" charset="0"/>
              </a:rPr>
              <a:t> </a:t>
            </a:r>
            <a:r>
              <a:rPr lang="en-US" sz="2600" dirty="0" err="1" smtClean="0">
                <a:latin typeface="Sitka Subheading" pitchFamily="2" charset="0"/>
              </a:rPr>
              <a:t>mẹ</a:t>
            </a:r>
            <a:r>
              <a:rPr lang="en-US" sz="2600" dirty="0" smtClean="0">
                <a:latin typeface="Sitka Subheading" pitchFamily="2" charset="0"/>
              </a:rPr>
              <a:t> </a:t>
            </a:r>
            <a:r>
              <a:rPr lang="en-US" sz="2600" dirty="0" err="1" smtClean="0">
                <a:latin typeface="Sitka Subheading" pitchFamily="2" charset="0"/>
              </a:rPr>
              <a:t>muốn</a:t>
            </a:r>
            <a:r>
              <a:rPr lang="en-US" sz="2600" dirty="0" smtClean="0">
                <a:latin typeface="Sitka Subheading" pitchFamily="2" charset="0"/>
              </a:rPr>
              <a:t> </a:t>
            </a:r>
            <a:r>
              <a:rPr lang="en-US" sz="2600" dirty="0" err="1" smtClean="0">
                <a:latin typeface="Sitka Subheading" pitchFamily="2" charset="0"/>
              </a:rPr>
              <a:t>khuyên</a:t>
            </a:r>
            <a:r>
              <a:rPr lang="en-US" sz="2600" dirty="0" smtClean="0">
                <a:latin typeface="Sitka Subheading" pitchFamily="2" charset="0"/>
              </a:rPr>
              <a:t> </a:t>
            </a:r>
            <a:r>
              <a:rPr lang="en-US" sz="2600" dirty="0" err="1" smtClean="0">
                <a:latin typeface="Sitka Subheading" pitchFamily="2" charset="0"/>
              </a:rPr>
              <a:t>dạy</a:t>
            </a:r>
            <a:r>
              <a:rPr lang="en-US" sz="2600" dirty="0" smtClean="0">
                <a:latin typeface="Sitka Subheading" pitchFamily="2" charset="0"/>
              </a:rPr>
              <a:t> con </a:t>
            </a:r>
            <a:r>
              <a:rPr lang="en-US" sz="2600" dirty="0" err="1" smtClean="0">
                <a:latin typeface="Sitka Subheading" pitchFamily="2" charset="0"/>
              </a:rPr>
              <a:t>mình</a:t>
            </a:r>
            <a:r>
              <a:rPr lang="en-US" sz="2600" dirty="0" smtClean="0">
                <a:latin typeface="Sitka Subheading" pitchFamily="2" charset="0"/>
              </a:rPr>
              <a:t> </a:t>
            </a:r>
            <a:r>
              <a:rPr lang="en-US" sz="2600" dirty="0" err="1" smtClean="0">
                <a:latin typeface="Sitka Subheading" pitchFamily="2" charset="0"/>
              </a:rPr>
              <a:t>điều</a:t>
            </a:r>
            <a:r>
              <a:rPr lang="en-US" sz="2600" dirty="0" smtClean="0">
                <a:latin typeface="Sitka Subheading" pitchFamily="2" charset="0"/>
              </a:rPr>
              <a:t> </a:t>
            </a:r>
            <a:r>
              <a:rPr lang="en-US" sz="2600" dirty="0" err="1" smtClean="0">
                <a:latin typeface="Sitka Subheading" pitchFamily="2" charset="0"/>
              </a:rPr>
              <a:t>gì</a:t>
            </a:r>
            <a:r>
              <a:rPr lang="en-US" sz="2600" dirty="0" smtClean="0">
                <a:latin typeface="Sitka Subheading" pitchFamily="2" charset="0"/>
              </a:rPr>
              <a:t>?</a:t>
            </a:r>
            <a:endParaRPr lang="en-US" sz="2600" dirty="0">
              <a:latin typeface="Sitka Subheading" pitchFamily="2" charset="0"/>
            </a:endParaRPr>
          </a:p>
        </p:txBody>
      </p:sp>
    </p:spTree>
    <p:extLst>
      <p:ext uri="{BB962C8B-B14F-4D97-AF65-F5344CB8AC3E}">
        <p14:creationId xmlns:p14="http://schemas.microsoft.com/office/powerpoint/2010/main" val="25879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23928" y="3236979"/>
            <a:ext cx="1512168" cy="960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solidFill>
                  <a:srgbClr val="FF0000"/>
                </a:solidFill>
                <a:latin typeface="+mj-lt"/>
              </a:rPr>
              <a:t>Hành động</a:t>
            </a:r>
          </a:p>
          <a:p>
            <a:pPr algn="ctr"/>
            <a:r>
              <a:rPr lang="vi-VN" sz="2200" b="1" dirty="0" smtClean="0">
                <a:solidFill>
                  <a:srgbClr val="FF0000"/>
                </a:solidFill>
                <a:latin typeface="+mj-lt"/>
              </a:rPr>
              <a:t>của Nam</a:t>
            </a:r>
            <a:endParaRPr lang="vi-VN" sz="2200" b="1" dirty="0">
              <a:solidFill>
                <a:srgbClr val="FF0000"/>
              </a:solidFill>
              <a:latin typeface="+mj-lt"/>
            </a:endParaRPr>
          </a:p>
        </p:txBody>
      </p:sp>
      <p:sp>
        <p:nvSpPr>
          <p:cNvPr id="9" name="TextBox 8"/>
          <p:cNvSpPr txBox="1"/>
          <p:nvPr/>
        </p:nvSpPr>
        <p:spPr>
          <a:xfrm>
            <a:off x="3851920" y="6472535"/>
            <a:ext cx="1584176" cy="461665"/>
          </a:xfrm>
          <a:prstGeom prst="rect">
            <a:avLst/>
          </a:prstGeom>
          <a:solidFill>
            <a:schemeClr val="bg1">
              <a:lumMod val="95000"/>
            </a:schemeClr>
          </a:solidFill>
        </p:spPr>
        <p:txBody>
          <a:bodyPr wrap="square" rtlCol="0">
            <a:spAutoFit/>
          </a:bodyPr>
          <a:lstStyle/>
          <a:p>
            <a:r>
              <a:rPr lang="vi-VN" sz="2400" b="1" dirty="0" smtClean="0">
                <a:latin typeface="+mj-lt"/>
              </a:rPr>
              <a:t>Hậu quả</a:t>
            </a:r>
            <a:endParaRPr lang="vi-VN" sz="2400" b="1" dirty="0">
              <a:latin typeface="+mj-lt"/>
            </a:endParaRPr>
          </a:p>
        </p:txBody>
      </p:sp>
      <p:sp>
        <p:nvSpPr>
          <p:cNvPr id="10" name="TextBox 9"/>
          <p:cNvSpPr txBox="1"/>
          <p:nvPr/>
        </p:nvSpPr>
        <p:spPr>
          <a:xfrm>
            <a:off x="7102624" y="3500735"/>
            <a:ext cx="1584176" cy="461665"/>
          </a:xfrm>
          <a:prstGeom prst="rect">
            <a:avLst/>
          </a:prstGeom>
          <a:solidFill>
            <a:schemeClr val="bg1">
              <a:lumMod val="95000"/>
            </a:schemeClr>
          </a:solidFill>
        </p:spPr>
        <p:txBody>
          <a:bodyPr wrap="square" rtlCol="0">
            <a:spAutoFit/>
          </a:bodyPr>
          <a:lstStyle/>
          <a:p>
            <a:pPr algn="ctr"/>
            <a:r>
              <a:rPr lang="vi-VN" sz="2400" b="1" dirty="0" smtClean="0">
                <a:latin typeface="+mj-lt"/>
              </a:rPr>
              <a:t>Hậu quả</a:t>
            </a:r>
            <a:endParaRPr lang="vi-VN" sz="2400" b="1" dirty="0">
              <a:latin typeface="+mj-lt"/>
            </a:endParaRPr>
          </a:p>
        </p:txBody>
      </p:sp>
      <p:sp>
        <p:nvSpPr>
          <p:cNvPr id="11" name="TextBox 10"/>
          <p:cNvSpPr txBox="1"/>
          <p:nvPr/>
        </p:nvSpPr>
        <p:spPr>
          <a:xfrm>
            <a:off x="152400" y="3500735"/>
            <a:ext cx="1368152" cy="461665"/>
          </a:xfrm>
          <a:prstGeom prst="rect">
            <a:avLst/>
          </a:prstGeom>
          <a:solidFill>
            <a:schemeClr val="bg1">
              <a:lumMod val="95000"/>
            </a:schemeClr>
          </a:solidFill>
        </p:spPr>
        <p:txBody>
          <a:bodyPr wrap="square" rtlCol="0">
            <a:spAutoFit/>
          </a:bodyPr>
          <a:lstStyle/>
          <a:p>
            <a:pPr algn="ctr"/>
            <a:r>
              <a:rPr lang="vi-VN" sz="2400" b="1" dirty="0" smtClean="0">
                <a:latin typeface="+mj-lt"/>
              </a:rPr>
              <a:t>Hậu quả</a:t>
            </a:r>
            <a:endParaRPr lang="vi-VN" sz="2400" b="1" dirty="0">
              <a:latin typeface="+mj-lt"/>
            </a:endParaRPr>
          </a:p>
        </p:txBody>
      </p:sp>
      <p:sp>
        <p:nvSpPr>
          <p:cNvPr id="12" name="TextBox 11"/>
          <p:cNvSpPr txBox="1"/>
          <p:nvPr/>
        </p:nvSpPr>
        <p:spPr>
          <a:xfrm>
            <a:off x="5580112" y="240904"/>
            <a:ext cx="3586836" cy="461665"/>
          </a:xfrm>
          <a:prstGeom prst="rect">
            <a:avLst/>
          </a:prstGeom>
          <a:noFill/>
        </p:spPr>
        <p:txBody>
          <a:bodyPr wrap="square" rtlCol="0">
            <a:spAutoFit/>
          </a:bodyPr>
          <a:lstStyle/>
          <a:p>
            <a:pPr algn="ctr"/>
            <a:r>
              <a:rPr lang="vi-VN" sz="2400" b="1" dirty="0" smtClean="0">
                <a:latin typeface="+mj-lt"/>
              </a:rPr>
              <a:t>Biện pháp em đưa ra</a:t>
            </a:r>
            <a:endParaRPr lang="vi-VN" sz="2400" b="1" dirty="0">
              <a:latin typeface="+mj-lt"/>
            </a:endParaRPr>
          </a:p>
        </p:txBody>
      </p:sp>
      <p:sp>
        <p:nvSpPr>
          <p:cNvPr id="13" name="TextBox 12"/>
          <p:cNvSpPr txBox="1"/>
          <p:nvPr/>
        </p:nvSpPr>
        <p:spPr>
          <a:xfrm>
            <a:off x="153986" y="240902"/>
            <a:ext cx="3586836" cy="461665"/>
          </a:xfrm>
          <a:prstGeom prst="rect">
            <a:avLst/>
          </a:prstGeom>
          <a:noFill/>
        </p:spPr>
        <p:txBody>
          <a:bodyPr wrap="square" rtlCol="0">
            <a:spAutoFit/>
          </a:bodyPr>
          <a:lstStyle/>
          <a:p>
            <a:pPr algn="ctr"/>
            <a:r>
              <a:rPr lang="vi-VN" sz="2400" b="1" dirty="0" smtClean="0">
                <a:latin typeface="+mj-lt"/>
              </a:rPr>
              <a:t>Biện pháp em đưa ra</a:t>
            </a:r>
            <a:endParaRPr lang="vi-VN" sz="2400" b="1" dirty="0">
              <a:latin typeface="+mj-lt"/>
            </a:endParaRPr>
          </a:p>
        </p:txBody>
      </p:sp>
      <p:sp>
        <p:nvSpPr>
          <p:cNvPr id="2" name="TextBox 1"/>
          <p:cNvSpPr txBox="1"/>
          <p:nvPr/>
        </p:nvSpPr>
        <p:spPr>
          <a:xfrm>
            <a:off x="6372201" y="5410200"/>
            <a:ext cx="2590800" cy="830997"/>
          </a:xfrm>
          <a:prstGeom prst="rect">
            <a:avLst/>
          </a:prstGeom>
          <a:solidFill>
            <a:schemeClr val="bg1">
              <a:lumMod val="95000"/>
            </a:schemeClr>
          </a:solidFill>
        </p:spPr>
        <p:txBody>
          <a:bodyPr wrap="square" rtlCol="0">
            <a:spAutoFit/>
          </a:bodyPr>
          <a:lstStyle/>
          <a:p>
            <a:pPr algn="ct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a:t>
            </a:r>
            <a:endParaRPr lang="en-US" sz="2400" dirty="0">
              <a:latin typeface="Times New Roman" pitchFamily="18" charset="0"/>
              <a:cs typeface="Times New Roman" pitchFamily="18" charset="0"/>
            </a:endParaRPr>
          </a:p>
        </p:txBody>
      </p:sp>
      <p:sp>
        <p:nvSpPr>
          <p:cNvPr id="3" name="TextBox 2"/>
          <p:cNvSpPr txBox="1"/>
          <p:nvPr/>
        </p:nvSpPr>
        <p:spPr>
          <a:xfrm>
            <a:off x="118205" y="5692907"/>
            <a:ext cx="2697516" cy="830997"/>
          </a:xfrm>
          <a:prstGeom prst="rect">
            <a:avLst/>
          </a:prstGeom>
          <a:solidFill>
            <a:schemeClr val="bg1">
              <a:lumMod val="95000"/>
            </a:schemeClr>
          </a:solidFill>
        </p:spPr>
        <p:txBody>
          <a:bodyPr wrap="square" rtlCol="0">
            <a:spAutoFit/>
          </a:bodyPr>
          <a:lstStyle/>
          <a:p>
            <a:pPr algn="just"/>
            <a:r>
              <a:rPr lang="en-US" sz="2400" dirty="0" err="1" smtClean="0">
                <a:latin typeface="Times New Roman" pitchFamily="18" charset="0"/>
                <a:cs typeface="Times New Roman" pitchFamily="18" charset="0"/>
              </a:rPr>
              <a:t>Báo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thầy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cô</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nếu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còn</a:t>
            </a:r>
            <a:r>
              <a:rPr lang="en-US" sz="2400" dirty="0" smtClean="0">
                <a:latin typeface="Times New Roman" pitchFamily="18" charset="0"/>
                <a:cs typeface="Times New Roman" pitchFamily="18" charset="0"/>
              </a:rPr>
              <a:t> vi </a:t>
            </a:r>
            <a:r>
              <a:rPr lang="en-US" sz="2400" dirty="0" err="1" smtClean="0">
                <a:latin typeface="Times New Roman" pitchFamily="18" charset="0"/>
                <a:cs typeface="Times New Roman" pitchFamily="18" charset="0"/>
              </a:rPr>
              <a:t>phạm</a:t>
            </a:r>
            <a:endParaRPr lang="en-US" sz="2400" dirty="0">
              <a:latin typeface="Times New Roman" pitchFamily="18" charset="0"/>
              <a:cs typeface="Times New Roman" pitchFamily="18" charset="0"/>
            </a:endParaRPr>
          </a:p>
        </p:txBody>
      </p:sp>
      <p:grpSp>
        <p:nvGrpSpPr>
          <p:cNvPr id="16" name="Group 15"/>
          <p:cNvGrpSpPr/>
          <p:nvPr/>
        </p:nvGrpSpPr>
        <p:grpSpPr>
          <a:xfrm>
            <a:off x="-76200" y="682549"/>
            <a:ext cx="4261449" cy="2733555"/>
            <a:chOff x="699236" y="-1417072"/>
            <a:chExt cx="4261449" cy="2733555"/>
          </a:xfrm>
          <a:scene3d>
            <a:camera prst="orthographicFront"/>
            <a:lightRig rig="threePt" dir="t">
              <a:rot lat="0" lon="0" rev="7500000"/>
            </a:lightRig>
          </a:scene3d>
        </p:grpSpPr>
        <p:sp>
          <p:nvSpPr>
            <p:cNvPr id="17" name="Rounded Rectangle 16"/>
            <p:cNvSpPr/>
            <p:nvPr/>
          </p:nvSpPr>
          <p:spPr>
            <a:xfrm>
              <a:off x="699236" y="-1417072"/>
              <a:ext cx="4261449" cy="2733555"/>
            </a:xfrm>
            <a:prstGeom prst="roundRect">
              <a:avLst>
                <a:gd name="adj" fmla="val 10000"/>
              </a:avLst>
            </a:prstGeom>
            <a:solidFill>
              <a:srgbClr val="FF5050">
                <a:alpha val="89804"/>
              </a:srgbClr>
            </a:solidFill>
            <a:sp3d z="-152400" extrusionH="63500" prstMaterial="dkEdge">
              <a:bevelT w="124450" h="16350" prst="relaxedInset"/>
              <a:contourClr>
                <a:schemeClr val="bg1"/>
              </a:contourClr>
            </a:sp3d>
          </p:spPr>
          <p:style>
            <a:lnRef idx="1">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ounded Rectangle 4"/>
            <p:cNvSpPr/>
            <p:nvPr/>
          </p:nvSpPr>
          <p:spPr>
            <a:xfrm>
              <a:off x="829598" y="-1039205"/>
              <a:ext cx="2277039" cy="2263953"/>
            </a:xfrm>
            <a:prstGeom prst="rect">
              <a:avLst/>
            </a:prstGeom>
            <a:solidFill>
              <a:schemeClr val="bg1"/>
            </a:solidFill>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l" defTabSz="1066800">
                <a:lnSpc>
                  <a:spcPct val="150000"/>
                </a:lnSpc>
                <a:spcBef>
                  <a:spcPct val="0"/>
                </a:spcBef>
                <a:spcAft>
                  <a:spcPct val="15000"/>
                </a:spcAft>
              </a:pPr>
              <a:r>
                <a:rPr lang="vi-VN" sz="2400" kern="1200" dirty="0" smtClean="0">
                  <a:latin typeface="+mj-lt"/>
                </a:rPr>
                <a:t>Chỉ ra những hậu quả Nam và các bạn có thể gặp phải</a:t>
              </a:r>
              <a:endParaRPr lang="vi-VN" sz="2400" kern="1200" dirty="0">
                <a:latin typeface="+mj-lt"/>
              </a:endParaRPr>
            </a:p>
          </p:txBody>
        </p:sp>
      </p:grpSp>
      <p:sp>
        <p:nvSpPr>
          <p:cNvPr id="8" name="TextBox 7"/>
          <p:cNvSpPr txBox="1"/>
          <p:nvPr/>
        </p:nvSpPr>
        <p:spPr>
          <a:xfrm>
            <a:off x="3703716" y="0"/>
            <a:ext cx="1584176" cy="461665"/>
          </a:xfrm>
          <a:prstGeom prst="rect">
            <a:avLst/>
          </a:prstGeom>
          <a:solidFill>
            <a:schemeClr val="bg1"/>
          </a:solidFill>
        </p:spPr>
        <p:txBody>
          <a:bodyPr wrap="square" rtlCol="0">
            <a:spAutoFit/>
          </a:bodyPr>
          <a:lstStyle/>
          <a:p>
            <a:r>
              <a:rPr lang="vi-VN" sz="2400" b="1" dirty="0" smtClean="0">
                <a:latin typeface="+mj-lt"/>
              </a:rPr>
              <a:t>Hậu quả</a:t>
            </a:r>
            <a:endParaRPr lang="vi-VN" sz="2400" b="1" dirty="0">
              <a:latin typeface="+mj-lt"/>
            </a:endParaRPr>
          </a:p>
        </p:txBody>
      </p:sp>
      <p:grpSp>
        <p:nvGrpSpPr>
          <p:cNvPr id="19" name="Group 18"/>
          <p:cNvGrpSpPr/>
          <p:nvPr/>
        </p:nvGrpSpPr>
        <p:grpSpPr>
          <a:xfrm>
            <a:off x="4648200" y="691766"/>
            <a:ext cx="4477643" cy="2737234"/>
            <a:chOff x="7016072" y="-1500475"/>
            <a:chExt cx="4477643" cy="2737234"/>
          </a:xfrm>
          <a:scene3d>
            <a:camera prst="orthographicFront"/>
            <a:lightRig rig="threePt" dir="t">
              <a:rot lat="0" lon="0" rev="7500000"/>
            </a:lightRig>
          </a:scene3d>
        </p:grpSpPr>
        <p:sp>
          <p:nvSpPr>
            <p:cNvPr id="20" name="Rounded Rectangle 19"/>
            <p:cNvSpPr/>
            <p:nvPr/>
          </p:nvSpPr>
          <p:spPr>
            <a:xfrm>
              <a:off x="7016072" y="-1500475"/>
              <a:ext cx="4477643" cy="2737234"/>
            </a:xfrm>
            <a:prstGeom prst="roundRect">
              <a:avLst>
                <a:gd name="adj" fmla="val 10000"/>
              </a:avLst>
            </a:prstGeom>
            <a:solidFill>
              <a:schemeClr val="accent2">
                <a:lumMod val="60000"/>
                <a:lumOff val="40000"/>
                <a:alpha val="90000"/>
              </a:schemeClr>
            </a:solidFill>
            <a:sp3d z="-152400" extrusionH="63500" prstMaterial="dkEdge">
              <a:bevelT w="124450" h="16350" prst="relaxedInset"/>
              <a:contourClr>
                <a:schemeClr val="bg1"/>
              </a:contourClr>
            </a:sp3d>
          </p:spPr>
          <p:style>
            <a:lnRef idx="1">
              <a:schemeClr val="accent5">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ounded Rectangle 4"/>
            <p:cNvSpPr/>
            <p:nvPr/>
          </p:nvSpPr>
          <p:spPr>
            <a:xfrm>
              <a:off x="9283915" y="-1434409"/>
              <a:ext cx="2209800" cy="1932670"/>
            </a:xfrm>
            <a:prstGeom prst="rect">
              <a:avLst/>
            </a:prstGeom>
            <a:solidFill>
              <a:schemeClr val="bg1"/>
            </a:solidFill>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t" anchorCtr="0">
              <a:noAutofit/>
            </a:bodyPr>
            <a:lstStyle/>
            <a:p>
              <a:pPr marL="0" lvl="1" algn="just" defTabSz="1066800">
                <a:lnSpc>
                  <a:spcPct val="150000"/>
                </a:lnSpc>
                <a:spcBef>
                  <a:spcPct val="0"/>
                </a:spcBef>
                <a:spcAft>
                  <a:spcPct val="15000"/>
                </a:spcAft>
              </a:pPr>
              <a:r>
                <a:rPr lang="vi-VN" sz="2400" kern="1200" dirty="0" smtClean="0">
                  <a:latin typeface="Times New Roman" pitchFamily="18" charset="0"/>
                  <a:cs typeface="Times New Roman" pitchFamily="18" charset="0"/>
                </a:rPr>
                <a:t>Giải thích cho Nam Hiểu việc đó không đúng</a:t>
              </a:r>
              <a:endParaRPr lang="vi-VN" sz="2400" kern="1200" dirty="0">
                <a:latin typeface="Times New Roman" pitchFamily="18" charset="0"/>
                <a:cs typeface="Times New Roman" pitchFamily="18" charset="0"/>
              </a:endParaRPr>
            </a:p>
          </p:txBody>
        </p:sp>
      </p:grpSp>
      <p:graphicFrame>
        <p:nvGraphicFramePr>
          <p:cNvPr id="5" name="Diagram 4"/>
          <p:cNvGraphicFramePr/>
          <p:nvPr>
            <p:extLst>
              <p:ext uri="{D42A27DB-BD31-4B8C-83A1-F6EECF244321}">
                <p14:modId xmlns:p14="http://schemas.microsoft.com/office/powerpoint/2010/main" val="2782049699"/>
              </p:ext>
            </p:extLst>
          </p:nvPr>
        </p:nvGraphicFramePr>
        <p:xfrm>
          <a:off x="0" y="579504"/>
          <a:ext cx="9036496" cy="5973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6372201" y="3991604"/>
            <a:ext cx="2921683" cy="461665"/>
          </a:xfrm>
          <a:prstGeom prst="rect">
            <a:avLst/>
          </a:prstGeom>
          <a:solidFill>
            <a:schemeClr val="bg1"/>
          </a:solidFill>
        </p:spPr>
        <p:txBody>
          <a:bodyPr wrap="square" rtlCol="0">
            <a:spAutoFit/>
          </a:bodyPr>
          <a:lstStyle/>
          <a:p>
            <a:r>
              <a:rPr lang="vi-VN" sz="2400" dirty="0" smtClean="0">
                <a:latin typeface="+mj-lt"/>
              </a:rPr>
              <a:t>Biện pháp em đưa ra</a:t>
            </a:r>
            <a:endParaRPr lang="vi-VN" sz="2400" dirty="0">
              <a:latin typeface="+mj-lt"/>
            </a:endParaRPr>
          </a:p>
        </p:txBody>
      </p:sp>
      <p:sp>
        <p:nvSpPr>
          <p:cNvPr id="15" name="TextBox 14"/>
          <p:cNvSpPr txBox="1"/>
          <p:nvPr/>
        </p:nvSpPr>
        <p:spPr>
          <a:xfrm>
            <a:off x="-76200" y="4101194"/>
            <a:ext cx="2921683" cy="461665"/>
          </a:xfrm>
          <a:prstGeom prst="rect">
            <a:avLst/>
          </a:prstGeom>
          <a:solidFill>
            <a:schemeClr val="bg1">
              <a:lumMod val="95000"/>
            </a:schemeClr>
          </a:solidFill>
        </p:spPr>
        <p:txBody>
          <a:bodyPr wrap="square" rtlCol="0">
            <a:spAutoFit/>
          </a:bodyPr>
          <a:lstStyle/>
          <a:p>
            <a:r>
              <a:rPr lang="vi-VN" sz="2400" dirty="0" smtClean="0">
                <a:latin typeface="+mj-lt"/>
              </a:rPr>
              <a:t>Biện pháp em đưa ra</a:t>
            </a:r>
            <a:endParaRPr lang="vi-VN" sz="2400" dirty="0">
              <a:latin typeface="+mj-lt"/>
            </a:endParaRPr>
          </a:p>
        </p:txBody>
      </p:sp>
    </p:spTree>
    <p:extLst>
      <p:ext uri="{BB962C8B-B14F-4D97-AF65-F5344CB8AC3E}">
        <p14:creationId xmlns:p14="http://schemas.microsoft.com/office/powerpoint/2010/main" val="2338278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602"/>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1767314"/>
            <a:ext cx="8839200" cy="2862322"/>
          </a:xfrm>
          <a:prstGeom prst="rect">
            <a:avLst/>
          </a:prstGeom>
          <a:solidFill>
            <a:schemeClr val="bg1"/>
          </a:solidFill>
        </p:spPr>
        <p:txBody>
          <a:bodyPr wrap="square" rtlCol="0">
            <a:spAutoFit/>
          </a:bodyPr>
          <a:lstStyle/>
          <a:p>
            <a:pPr>
              <a:lnSpc>
                <a:spcPct val="150000"/>
              </a:lnSpc>
            </a:pPr>
            <a:r>
              <a:rPr lang="en-US" sz="2400" b="1" dirty="0" smtClean="0">
                <a:solidFill>
                  <a:srgbClr val="0070C0"/>
                </a:solidFill>
                <a:latin typeface="Sitka Subheading" pitchFamily="2" charset="0"/>
              </a:rPr>
              <a:t>III/ </a:t>
            </a:r>
            <a:r>
              <a:rPr lang="en-US" sz="2400" b="1" dirty="0" err="1" smtClean="0">
                <a:solidFill>
                  <a:srgbClr val="0070C0"/>
                </a:solidFill>
                <a:latin typeface="Sitka Subheading" pitchFamily="2" charset="0"/>
              </a:rPr>
              <a:t>Luyện</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tập</a:t>
            </a:r>
            <a:r>
              <a:rPr lang="en-US" sz="2400" dirty="0">
                <a:latin typeface="Sitka Subheading" pitchFamily="2" charset="0"/>
              </a:rPr>
              <a:t> </a:t>
            </a:r>
            <a:r>
              <a:rPr lang="en-US" sz="2400" dirty="0" smtClean="0">
                <a:latin typeface="Sitka Subheading" pitchFamily="2" charset="0"/>
              </a:rPr>
              <a:t>(</a:t>
            </a:r>
            <a:r>
              <a:rPr lang="en-US" sz="2400" dirty="0" err="1" smtClean="0">
                <a:latin typeface="Sitka Subheading" pitchFamily="2" charset="0"/>
              </a:rPr>
              <a:t>Xử</a:t>
            </a:r>
            <a:r>
              <a:rPr lang="en-US" sz="2400" dirty="0" smtClean="0">
                <a:latin typeface="Sitka Subheading" pitchFamily="2" charset="0"/>
              </a:rPr>
              <a:t> </a:t>
            </a:r>
            <a:r>
              <a:rPr lang="en-US" sz="2400" dirty="0" err="1" smtClean="0">
                <a:latin typeface="Sitka Subheading" pitchFamily="2" charset="0"/>
              </a:rPr>
              <a:t>lý</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a:t>
            </a:r>
          </a:p>
          <a:p>
            <a:pPr>
              <a:lnSpc>
                <a:spcPct val="150000"/>
              </a:lnSpc>
            </a:pP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1: </a:t>
            </a:r>
            <a:r>
              <a:rPr lang="en-US" sz="2400" dirty="0" err="1" smtClean="0">
                <a:latin typeface="Sitka Subheading" pitchFamily="2" charset="0"/>
              </a:rPr>
              <a:t>Nhận</a:t>
            </a:r>
            <a:r>
              <a:rPr lang="en-US" sz="2400" dirty="0" smtClean="0">
                <a:latin typeface="Sitka Subheading" pitchFamily="2" charset="0"/>
              </a:rPr>
              <a:t> </a:t>
            </a:r>
            <a:r>
              <a:rPr lang="en-US" sz="2400" dirty="0" err="1" smtClean="0">
                <a:latin typeface="Sitka Subheading" pitchFamily="2" charset="0"/>
              </a:rPr>
              <a:t>được</a:t>
            </a:r>
            <a:r>
              <a:rPr lang="en-US" sz="2400" dirty="0" smtClean="0">
                <a:latin typeface="Sitka Subheading" pitchFamily="2" charset="0"/>
              </a:rPr>
              <a:t> </a:t>
            </a:r>
            <a:r>
              <a:rPr lang="en-US" sz="2400" dirty="0" err="1" smtClean="0">
                <a:latin typeface="Sitka Subheading" pitchFamily="2" charset="0"/>
              </a:rPr>
              <a:t>thư</a:t>
            </a:r>
            <a:r>
              <a:rPr lang="en-US" sz="2400" dirty="0" smtClean="0">
                <a:latin typeface="Sitka Subheading" pitchFamily="2" charset="0"/>
              </a:rPr>
              <a:t> </a:t>
            </a:r>
            <a:r>
              <a:rPr lang="en-US" sz="2400" dirty="0" err="1" smtClean="0">
                <a:latin typeface="Sitka Subheading" pitchFamily="2" charset="0"/>
              </a:rPr>
              <a:t>đe</a:t>
            </a:r>
            <a:r>
              <a:rPr lang="en-US" sz="2400" dirty="0" smtClean="0">
                <a:latin typeface="Sitka Subheading" pitchFamily="2" charset="0"/>
              </a:rPr>
              <a:t> </a:t>
            </a:r>
            <a:r>
              <a:rPr lang="en-US" sz="2400" dirty="0" err="1" smtClean="0">
                <a:latin typeface="Sitka Subheading" pitchFamily="2" charset="0"/>
              </a:rPr>
              <a:t>dọa</a:t>
            </a:r>
            <a:r>
              <a:rPr lang="en-US" sz="2400" dirty="0" smtClean="0">
                <a:latin typeface="Sitka Subheading" pitchFamily="2" charset="0"/>
              </a:rPr>
              <a:t> </a:t>
            </a:r>
            <a:r>
              <a:rPr lang="en-US" sz="2400" dirty="0" err="1" smtClean="0">
                <a:latin typeface="Sitka Subheading" pitchFamily="2" charset="0"/>
              </a:rPr>
              <a:t>từ</a:t>
            </a:r>
            <a:r>
              <a:rPr lang="en-US" sz="2400" dirty="0" smtClean="0">
                <a:latin typeface="Sitka Subheading" pitchFamily="2" charset="0"/>
              </a:rPr>
              <a:t> </a:t>
            </a:r>
            <a:r>
              <a:rPr lang="en-US" sz="2400" dirty="0" err="1" smtClean="0">
                <a:latin typeface="Sitka Subheading" pitchFamily="2" charset="0"/>
              </a:rPr>
              <a:t>người</a:t>
            </a:r>
            <a:r>
              <a:rPr lang="en-US" sz="2400" dirty="0" smtClean="0">
                <a:latin typeface="Sitka Subheading" pitchFamily="2" charset="0"/>
              </a:rPr>
              <a:t> </a:t>
            </a:r>
            <a:r>
              <a:rPr lang="en-US" sz="2400" dirty="0" err="1" smtClean="0">
                <a:latin typeface="Sitka Subheading" pitchFamily="2" charset="0"/>
              </a:rPr>
              <a:t>lạ</a:t>
            </a:r>
            <a:endParaRPr lang="en-US" sz="2400" dirty="0" smtClean="0">
              <a:latin typeface="Sitka Subheading" pitchFamily="2" charset="0"/>
            </a:endParaRPr>
          </a:p>
          <a:p>
            <a:pPr>
              <a:lnSpc>
                <a:spcPct val="150000"/>
              </a:lnSpc>
            </a:pP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2: </a:t>
            </a:r>
            <a:r>
              <a:rPr lang="en-US" sz="2400" dirty="0" err="1" smtClean="0">
                <a:latin typeface="Sitka Subheading" pitchFamily="2" charset="0"/>
              </a:rPr>
              <a:t>Phát</a:t>
            </a:r>
            <a:r>
              <a:rPr lang="en-US" sz="2400" dirty="0" smtClean="0">
                <a:latin typeface="Sitka Subheading" pitchFamily="2" charset="0"/>
              </a:rPr>
              <a:t> </a:t>
            </a:r>
            <a:r>
              <a:rPr lang="en-US" sz="2400" dirty="0" err="1" smtClean="0">
                <a:latin typeface="Sitka Subheading" pitchFamily="2" charset="0"/>
              </a:rPr>
              <a:t>hiện</a:t>
            </a:r>
            <a:r>
              <a:rPr lang="en-US" sz="2400" dirty="0" smtClean="0">
                <a:latin typeface="Sitka Subheading" pitchFamily="2" charset="0"/>
              </a:rPr>
              <a:t> </a:t>
            </a:r>
            <a:r>
              <a:rPr lang="en-US" sz="2400" dirty="0" err="1" smtClean="0">
                <a:latin typeface="Sitka Subheading" pitchFamily="2" charset="0"/>
              </a:rPr>
              <a:t>mình</a:t>
            </a:r>
            <a:r>
              <a:rPr lang="en-US" sz="2400" dirty="0" smtClean="0">
                <a:latin typeface="Sitka Subheading" pitchFamily="2" charset="0"/>
              </a:rPr>
              <a:t> </a:t>
            </a:r>
            <a:r>
              <a:rPr lang="en-US" sz="2400" dirty="0" err="1" smtClean="0">
                <a:latin typeface="Sitka Subheading" pitchFamily="2" charset="0"/>
              </a:rPr>
              <a:t>có</a:t>
            </a:r>
            <a:r>
              <a:rPr lang="en-US" sz="2400" dirty="0" smtClean="0">
                <a:latin typeface="Sitka Subheading" pitchFamily="2" charset="0"/>
              </a:rPr>
              <a:t> </a:t>
            </a:r>
            <a:r>
              <a:rPr lang="en-US" sz="2400" dirty="0" err="1" smtClean="0">
                <a:latin typeface="Sitka Subheading" pitchFamily="2" charset="0"/>
              </a:rPr>
              <a:t>thể</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vì</a:t>
            </a:r>
            <a:r>
              <a:rPr lang="en-US" sz="2400" dirty="0" smtClean="0">
                <a:latin typeface="Sitka Subheading" pitchFamily="2" charset="0"/>
              </a:rPr>
              <a:t> </a:t>
            </a:r>
            <a:r>
              <a:rPr lang="en-US" sz="2400" dirty="0" err="1" smtClean="0">
                <a:latin typeface="Sitka Subheading" pitchFamily="2" charset="0"/>
              </a:rPr>
              <a:t>có</a:t>
            </a:r>
            <a:r>
              <a:rPr lang="en-US" sz="2400" dirty="0" smtClean="0">
                <a:latin typeface="Sitka Subheading" pitchFamily="2" charset="0"/>
              </a:rPr>
              <a:t> </a:t>
            </a:r>
            <a:r>
              <a:rPr lang="en-US" sz="2400" dirty="0" err="1" smtClean="0">
                <a:latin typeface="Sitka Subheading" pitchFamily="2" charset="0"/>
              </a:rPr>
              <a:t>người</a:t>
            </a:r>
            <a:r>
              <a:rPr lang="en-US" sz="2400" dirty="0" smtClean="0">
                <a:latin typeface="Sitka Subheading" pitchFamily="2" charset="0"/>
              </a:rPr>
              <a:t> </a:t>
            </a:r>
            <a:r>
              <a:rPr lang="en-US" sz="2400" dirty="0" err="1" smtClean="0">
                <a:latin typeface="Sitka Subheading" pitchFamily="2" charset="0"/>
              </a:rPr>
              <a:t>lạ</a:t>
            </a:r>
            <a:r>
              <a:rPr lang="en-US" sz="2400" dirty="0" smtClean="0">
                <a:latin typeface="Sitka Subheading" pitchFamily="2" charset="0"/>
              </a:rPr>
              <a:t> </a:t>
            </a:r>
            <a:r>
              <a:rPr lang="en-US" sz="2400" dirty="0" err="1" smtClean="0">
                <a:latin typeface="Sitka Subheading" pitchFamily="2" charset="0"/>
              </a:rPr>
              <a:t>trong</a:t>
            </a:r>
            <a:r>
              <a:rPr lang="en-US" sz="2400" dirty="0" smtClean="0">
                <a:latin typeface="Sitka Subheading" pitchFamily="2" charset="0"/>
              </a:rPr>
              <a:t> </a:t>
            </a:r>
            <a:r>
              <a:rPr lang="en-US" sz="2400" dirty="0" err="1" smtClean="0">
                <a:latin typeface="Sitka Subheading" pitchFamily="2" charset="0"/>
              </a:rPr>
              <a:t>thang</a:t>
            </a:r>
            <a:r>
              <a:rPr lang="en-US" sz="2400" dirty="0" smtClean="0">
                <a:latin typeface="Sitka Subheading" pitchFamily="2" charset="0"/>
              </a:rPr>
              <a:t> </a:t>
            </a:r>
            <a:r>
              <a:rPr lang="en-US" sz="2400" dirty="0" err="1" smtClean="0">
                <a:latin typeface="Sitka Subheading" pitchFamily="2" charset="0"/>
              </a:rPr>
              <a:t>máy</a:t>
            </a:r>
            <a:r>
              <a:rPr lang="en-US" sz="2400" dirty="0" smtClean="0">
                <a:latin typeface="Sitka Subheading" pitchFamily="2" charset="0"/>
              </a:rPr>
              <a:t> </a:t>
            </a:r>
            <a:r>
              <a:rPr lang="en-US" sz="2400" dirty="0" err="1" smtClean="0">
                <a:latin typeface="Sitka Subheading" pitchFamily="2" charset="0"/>
              </a:rPr>
              <a:t>có</a:t>
            </a:r>
            <a:r>
              <a:rPr lang="en-US" sz="2400" dirty="0" smtClean="0">
                <a:latin typeface="Sitka Subheading" pitchFamily="2" charset="0"/>
              </a:rPr>
              <a:t> </a:t>
            </a:r>
            <a:r>
              <a:rPr lang="en-US" sz="2400" dirty="0" err="1" smtClean="0">
                <a:latin typeface="Sitka Subheading" pitchFamily="2" charset="0"/>
              </a:rPr>
              <a:t>dấu</a:t>
            </a:r>
            <a:r>
              <a:rPr lang="en-US" sz="2400" dirty="0" smtClean="0">
                <a:latin typeface="Sitka Subheading" pitchFamily="2" charset="0"/>
              </a:rPr>
              <a:t> </a:t>
            </a:r>
            <a:r>
              <a:rPr lang="en-US" sz="2400" dirty="0" err="1" smtClean="0">
                <a:latin typeface="Sitka Subheading" pitchFamily="2" charset="0"/>
              </a:rPr>
              <a:t>hiệu</a:t>
            </a:r>
            <a:r>
              <a:rPr lang="en-US" sz="2400" dirty="0" smtClean="0">
                <a:latin typeface="Sitka Subheading" pitchFamily="2" charset="0"/>
              </a:rPr>
              <a:t> </a:t>
            </a:r>
            <a:r>
              <a:rPr lang="en-US" sz="2400" dirty="0" err="1" smtClean="0">
                <a:latin typeface="Sitka Subheading" pitchFamily="2" charset="0"/>
              </a:rPr>
              <a:t>đáng</a:t>
            </a:r>
            <a:r>
              <a:rPr lang="en-US" sz="2400" dirty="0" smtClean="0">
                <a:latin typeface="Sitka Subheading" pitchFamily="2" charset="0"/>
              </a:rPr>
              <a:t> </a:t>
            </a:r>
            <a:r>
              <a:rPr lang="en-US" sz="2400" dirty="0" err="1" smtClean="0">
                <a:latin typeface="Sitka Subheading" pitchFamily="2" charset="0"/>
              </a:rPr>
              <a:t>ngờ</a:t>
            </a:r>
            <a:endParaRPr lang="en-US" sz="2400" dirty="0" smtClean="0">
              <a:latin typeface="Sitka Subheading" pitchFamily="2" charset="0"/>
            </a:endParaRPr>
          </a:p>
          <a:p>
            <a:pPr>
              <a:lnSpc>
                <a:spcPct val="150000"/>
              </a:lnSpc>
            </a:pPr>
            <a:r>
              <a:rPr lang="en-US" sz="2400" b="1" dirty="0" err="1" smtClean="0">
                <a:latin typeface="Sitka Subheading" pitchFamily="2" charset="0"/>
              </a:rPr>
              <a:t>Câu</a:t>
            </a:r>
            <a:r>
              <a:rPr lang="en-US" sz="2400" b="1" dirty="0" smtClean="0">
                <a:latin typeface="Sitka Subheading" pitchFamily="2" charset="0"/>
              </a:rPr>
              <a:t> </a:t>
            </a:r>
            <a:r>
              <a:rPr lang="en-US" sz="2400" b="1" dirty="0" err="1" smtClean="0">
                <a:latin typeface="Sitka Subheading" pitchFamily="2" charset="0"/>
              </a:rPr>
              <a:t>hỏi</a:t>
            </a:r>
            <a:r>
              <a:rPr lang="en-US" sz="2400" b="1" dirty="0" smtClean="0">
                <a:latin typeface="Sitka Subheading" pitchFamily="2" charset="0"/>
              </a:rPr>
              <a:t>: </a:t>
            </a:r>
            <a:r>
              <a:rPr lang="en-US" sz="2400" dirty="0" err="1" smtClean="0">
                <a:latin typeface="Sitka Subheading" pitchFamily="2" charset="0"/>
              </a:rPr>
              <a:t>Trường</a:t>
            </a:r>
            <a:r>
              <a:rPr lang="en-US" sz="2400" dirty="0" smtClean="0">
                <a:latin typeface="Sitka Subheading" pitchFamily="2" charset="0"/>
              </a:rPr>
              <a:t> </a:t>
            </a:r>
            <a:r>
              <a:rPr lang="en-US" sz="2400" dirty="0" err="1" smtClean="0">
                <a:latin typeface="Sitka Subheading" pitchFamily="2" charset="0"/>
              </a:rPr>
              <a:t>hợp</a:t>
            </a:r>
            <a:r>
              <a:rPr lang="en-US" sz="2400" dirty="0" smtClean="0">
                <a:latin typeface="Sitka Subheading" pitchFamily="2" charset="0"/>
              </a:rPr>
              <a:t> </a:t>
            </a:r>
            <a:r>
              <a:rPr lang="en-US" sz="2400" dirty="0" err="1" smtClean="0">
                <a:latin typeface="Sitka Subheading" pitchFamily="2" charset="0"/>
              </a:rPr>
              <a:t>của</a:t>
            </a:r>
            <a:r>
              <a:rPr lang="en-US" sz="2400" dirty="0" smtClean="0">
                <a:latin typeface="Sitka Subheading" pitchFamily="2" charset="0"/>
              </a:rPr>
              <a:t> </a:t>
            </a:r>
            <a:r>
              <a:rPr lang="en-US" sz="2400" dirty="0" err="1" smtClean="0">
                <a:latin typeface="Sitka Subheading" pitchFamily="2" charset="0"/>
              </a:rPr>
              <a:t>những</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trên</a:t>
            </a:r>
            <a:r>
              <a:rPr lang="en-US" sz="2400" dirty="0" smtClean="0">
                <a:latin typeface="Sitka Subheading" pitchFamily="2" charset="0"/>
              </a:rPr>
              <a:t> </a:t>
            </a:r>
            <a:r>
              <a:rPr lang="en-US" sz="2400" dirty="0" err="1" smtClean="0">
                <a:latin typeface="Sitka Subheading" pitchFamily="2" charset="0"/>
              </a:rPr>
              <a:t>em</a:t>
            </a:r>
            <a:r>
              <a:rPr lang="en-US" sz="2400" dirty="0" smtClean="0">
                <a:latin typeface="Sitka Subheading" pitchFamily="2" charset="0"/>
              </a:rPr>
              <a:t> </a:t>
            </a:r>
            <a:r>
              <a:rPr lang="en-US" sz="2400" dirty="0" err="1" smtClean="0">
                <a:latin typeface="Sitka Subheading" pitchFamily="2" charset="0"/>
              </a:rPr>
              <a:t>sẽ</a:t>
            </a:r>
            <a:r>
              <a:rPr lang="en-US" sz="2400" dirty="0" smtClean="0">
                <a:latin typeface="Sitka Subheading" pitchFamily="2" charset="0"/>
              </a:rPr>
              <a:t> </a:t>
            </a:r>
            <a:r>
              <a:rPr lang="en-US" sz="2400" dirty="0" err="1" smtClean="0">
                <a:latin typeface="Sitka Subheading" pitchFamily="2" charset="0"/>
              </a:rPr>
              <a:t>làm</a:t>
            </a:r>
            <a:r>
              <a:rPr lang="en-US" sz="2400" dirty="0" smtClean="0">
                <a:latin typeface="Sitka Subheading" pitchFamily="2" charset="0"/>
              </a:rPr>
              <a:t> </a:t>
            </a:r>
            <a:r>
              <a:rPr lang="en-US" sz="2400" dirty="0" err="1" smtClean="0">
                <a:latin typeface="Sitka Subheading" pitchFamily="2" charset="0"/>
              </a:rPr>
              <a:t>gì</a:t>
            </a:r>
            <a:r>
              <a:rPr lang="en-US" sz="2400" dirty="0" smtClean="0">
                <a:latin typeface="Sitka Subheading" pitchFamily="2" charset="0"/>
              </a:rPr>
              <a:t>?</a:t>
            </a:r>
          </a:p>
        </p:txBody>
      </p:sp>
    </p:spTree>
    <p:extLst>
      <p:ext uri="{BB962C8B-B14F-4D97-AF65-F5344CB8AC3E}">
        <p14:creationId xmlns:p14="http://schemas.microsoft.com/office/powerpoint/2010/main" val="836781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0602"/>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3200400"/>
            <a:ext cx="3678078" cy="2447594"/>
          </a:xfrm>
          <a:prstGeom prst="rect">
            <a:avLst/>
          </a:prstGeom>
        </p:spPr>
      </p:pic>
      <p:sp>
        <p:nvSpPr>
          <p:cNvPr id="4" name="TextBox 3"/>
          <p:cNvSpPr txBox="1"/>
          <p:nvPr/>
        </p:nvSpPr>
        <p:spPr>
          <a:xfrm>
            <a:off x="838200" y="2541104"/>
            <a:ext cx="1676400" cy="3154710"/>
          </a:xfrm>
          <a:prstGeom prst="rect">
            <a:avLst/>
          </a:prstGeom>
          <a:noFill/>
        </p:spPr>
        <p:txBody>
          <a:bodyPr wrap="square" rtlCol="0">
            <a:spAutoFit/>
          </a:bodyPr>
          <a:lstStyle/>
          <a:p>
            <a:pPr algn="ctr"/>
            <a:r>
              <a:rPr lang="en-US" sz="19900" dirty="0" smtClean="0">
                <a:solidFill>
                  <a:srgbClr val="FF0000"/>
                </a:solidFill>
                <a:latin typeface="Times New Roman" pitchFamily="18" charset="0"/>
                <a:cs typeface="Times New Roman" pitchFamily="18" charset="0"/>
              </a:rPr>
              <a:t>x</a:t>
            </a:r>
            <a:endParaRPr lang="en-US" sz="19900" dirty="0">
              <a:solidFill>
                <a:srgbClr val="FF0000"/>
              </a:solidFill>
              <a:latin typeface="Times New Roman" pitchFamily="18" charset="0"/>
              <a:cs typeface="Times New Roman" pitchFamily="18" charset="0"/>
            </a:endParaRPr>
          </a:p>
        </p:txBody>
      </p:sp>
      <p:sp>
        <p:nvSpPr>
          <p:cNvPr id="5" name="Rectangle 4"/>
          <p:cNvSpPr/>
          <p:nvPr/>
        </p:nvSpPr>
        <p:spPr>
          <a:xfrm>
            <a:off x="1295400" y="1600200"/>
            <a:ext cx="6923960" cy="1307153"/>
          </a:xfrm>
          <a:prstGeom prst="rect">
            <a:avLst/>
          </a:prstGeom>
          <a:solidFill>
            <a:schemeClr val="bg1"/>
          </a:solidFill>
        </p:spPr>
        <p:txBody>
          <a:bodyPr wrap="square">
            <a:spAutoFit/>
          </a:bodyPr>
          <a:lstStyle/>
          <a:p>
            <a:pPr algn="ctr">
              <a:lnSpc>
                <a:spcPct val="150000"/>
              </a:lnSpc>
            </a:pPr>
            <a:r>
              <a:rPr lang="en-US" sz="2800" b="1" dirty="0" err="1" smtClean="0">
                <a:solidFill>
                  <a:srgbClr val="00B050"/>
                </a:solidFill>
                <a:latin typeface="Sitka Subheading" pitchFamily="2" charset="0"/>
              </a:rPr>
              <a:t>Tình</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huống</a:t>
            </a:r>
            <a:r>
              <a:rPr lang="en-US" sz="2800" b="1" dirty="0" smtClean="0">
                <a:solidFill>
                  <a:srgbClr val="00B050"/>
                </a:solidFill>
                <a:latin typeface="Sitka Subheading" pitchFamily="2" charset="0"/>
              </a:rPr>
              <a:t> 1: </a:t>
            </a:r>
          </a:p>
          <a:p>
            <a:pPr algn="ctr">
              <a:lnSpc>
                <a:spcPct val="150000"/>
              </a:lnSpc>
            </a:pPr>
            <a:r>
              <a:rPr lang="en-US" sz="2800" b="1" dirty="0" err="1" smtClean="0">
                <a:solidFill>
                  <a:srgbClr val="00B050"/>
                </a:solidFill>
                <a:latin typeface="Sitka Subheading" pitchFamily="2" charset="0"/>
              </a:rPr>
              <a:t>Cách</a:t>
            </a:r>
            <a:r>
              <a:rPr lang="en-US" sz="2800" b="1" dirty="0" smtClean="0">
                <a:solidFill>
                  <a:srgbClr val="00B050"/>
                </a:solidFill>
                <a:latin typeface="Sitka Subheading" pitchFamily="2" charset="0"/>
              </a:rPr>
              <a:t> </a:t>
            </a:r>
            <a:r>
              <a:rPr lang="en-US" sz="2800" b="1" dirty="0" err="1">
                <a:solidFill>
                  <a:srgbClr val="00B050"/>
                </a:solidFill>
                <a:latin typeface="Sitka Subheading" pitchFamily="2" charset="0"/>
              </a:rPr>
              <a:t>xử</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lý</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khi</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nhận</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được</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thư</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đe</a:t>
            </a:r>
            <a:r>
              <a:rPr lang="en-US" sz="2800" b="1" dirty="0">
                <a:solidFill>
                  <a:srgbClr val="00B050"/>
                </a:solidFill>
                <a:latin typeface="Sitka Subheading" pitchFamily="2" charset="0"/>
              </a:rPr>
              <a:t> </a:t>
            </a:r>
            <a:r>
              <a:rPr lang="en-US" sz="2800" b="1" dirty="0" err="1">
                <a:solidFill>
                  <a:srgbClr val="00B050"/>
                </a:solidFill>
                <a:latin typeface="Sitka Subheading" pitchFamily="2" charset="0"/>
              </a:rPr>
              <a:t>dọa</a:t>
            </a:r>
            <a:endParaRPr lang="en-US" sz="2800" b="1" dirty="0">
              <a:solidFill>
                <a:srgbClr val="00B050"/>
              </a:solidFill>
              <a:latin typeface="Sitka Subheading" pitchFamily="2" charset="0"/>
            </a:endParaRPr>
          </a:p>
        </p:txBody>
      </p:sp>
      <p:sp>
        <p:nvSpPr>
          <p:cNvPr id="7" name="TextBox 6"/>
          <p:cNvSpPr txBox="1"/>
          <p:nvPr/>
        </p:nvSpPr>
        <p:spPr>
          <a:xfrm>
            <a:off x="3886200" y="3200400"/>
            <a:ext cx="5181600" cy="2308324"/>
          </a:xfrm>
          <a:prstGeom prst="rect">
            <a:avLst/>
          </a:prstGeom>
          <a:solidFill>
            <a:schemeClr val="bg1"/>
          </a:solidFill>
        </p:spPr>
        <p:txBody>
          <a:bodyPr wrap="square" rtlCol="0">
            <a:spAutoFit/>
          </a:bodyPr>
          <a:lstStyle/>
          <a:p>
            <a:pPr algn="just">
              <a:lnSpc>
                <a:spcPct val="150000"/>
              </a:lnSpc>
            </a:pPr>
            <a:r>
              <a:rPr lang="en-US" sz="2400" dirty="0" smtClean="0">
                <a:latin typeface="Sitka Subheading" pitchFamily="2" charset="0"/>
              </a:rPr>
              <a:t>- </a:t>
            </a:r>
            <a:r>
              <a:rPr lang="en-US" sz="2400" dirty="0" err="1" smtClean="0">
                <a:latin typeface="Sitka Subheading" pitchFamily="2" charset="0"/>
              </a:rPr>
              <a:t>Báo</a:t>
            </a:r>
            <a:r>
              <a:rPr lang="en-US" sz="2400" dirty="0" smtClean="0">
                <a:latin typeface="Sitka Subheading" pitchFamily="2" charset="0"/>
              </a:rPr>
              <a:t> </a:t>
            </a:r>
            <a:r>
              <a:rPr lang="en-US" sz="2400" dirty="0" err="1" smtClean="0">
                <a:latin typeface="Sitka Subheading" pitchFamily="2" charset="0"/>
              </a:rPr>
              <a:t>ngay</a:t>
            </a:r>
            <a:r>
              <a:rPr lang="en-US" sz="2400" dirty="0" smtClean="0">
                <a:latin typeface="Sitka Subheading" pitchFamily="2" charset="0"/>
              </a:rPr>
              <a:t> </a:t>
            </a:r>
            <a:r>
              <a:rPr lang="en-US" sz="2400" dirty="0" err="1" smtClean="0">
                <a:latin typeface="Sitka Subheading" pitchFamily="2" charset="0"/>
              </a:rPr>
              <a:t>với</a:t>
            </a:r>
            <a:r>
              <a:rPr lang="en-US" sz="2400" dirty="0" smtClean="0">
                <a:latin typeface="Sitka Subheading" pitchFamily="2" charset="0"/>
              </a:rPr>
              <a:t> </a:t>
            </a:r>
            <a:r>
              <a:rPr lang="en-US" sz="2400" dirty="0" err="1" smtClean="0">
                <a:latin typeface="Sitka Subheading" pitchFamily="2" charset="0"/>
              </a:rPr>
              <a:t>người</a:t>
            </a:r>
            <a:r>
              <a:rPr lang="en-US" sz="2400" dirty="0" smtClean="0">
                <a:latin typeface="Sitka Subheading" pitchFamily="2" charset="0"/>
              </a:rPr>
              <a:t> </a:t>
            </a:r>
            <a:r>
              <a:rPr lang="en-US" sz="2400" dirty="0" err="1" smtClean="0">
                <a:latin typeface="Sitka Subheading" pitchFamily="2" charset="0"/>
              </a:rPr>
              <a:t>lớn</a:t>
            </a:r>
            <a:r>
              <a:rPr lang="en-US" sz="2400" dirty="0" smtClean="0">
                <a:latin typeface="Sitka Subheading" pitchFamily="2" charset="0"/>
              </a:rPr>
              <a:t> (</a:t>
            </a:r>
            <a:r>
              <a:rPr lang="en-US" sz="2400" dirty="0" err="1" smtClean="0">
                <a:latin typeface="Sitka Subheading" pitchFamily="2" charset="0"/>
              </a:rPr>
              <a:t>nếu</a:t>
            </a:r>
            <a:r>
              <a:rPr lang="en-US" sz="2400" dirty="0" smtClean="0">
                <a:latin typeface="Sitka Subheading" pitchFamily="2" charset="0"/>
              </a:rPr>
              <a:t> ở </a:t>
            </a:r>
            <a:r>
              <a:rPr lang="en-US" sz="2400" dirty="0" err="1" smtClean="0">
                <a:latin typeface="Sitka Subheading" pitchFamily="2" charset="0"/>
              </a:rPr>
              <a:t>nhà</a:t>
            </a:r>
            <a:r>
              <a:rPr lang="en-US" sz="2400" dirty="0" smtClean="0">
                <a:latin typeface="Sitka Subheading" pitchFamily="2" charset="0"/>
              </a:rPr>
              <a:t>), </a:t>
            </a:r>
            <a:r>
              <a:rPr lang="en-US" sz="2400" dirty="0" err="1" smtClean="0">
                <a:latin typeface="Sitka Subheading" pitchFamily="2" charset="0"/>
              </a:rPr>
              <a:t>báo</a:t>
            </a:r>
            <a:r>
              <a:rPr lang="en-US" sz="2400" dirty="0" smtClean="0">
                <a:latin typeface="Sitka Subheading" pitchFamily="2" charset="0"/>
              </a:rPr>
              <a:t> </a:t>
            </a:r>
            <a:r>
              <a:rPr lang="en-US" sz="2400" dirty="0" err="1" smtClean="0">
                <a:latin typeface="Sitka Subheading" pitchFamily="2" charset="0"/>
              </a:rPr>
              <a:t>với</a:t>
            </a:r>
            <a:r>
              <a:rPr lang="en-US" sz="2400" dirty="0" smtClean="0">
                <a:latin typeface="Sitka Subheading" pitchFamily="2" charset="0"/>
              </a:rPr>
              <a:t> </a:t>
            </a:r>
            <a:r>
              <a:rPr lang="en-US" sz="2400" dirty="0" err="1" smtClean="0">
                <a:latin typeface="Sitka Subheading" pitchFamily="2" charset="0"/>
              </a:rPr>
              <a:t>thầy</a:t>
            </a:r>
            <a:r>
              <a:rPr lang="en-US" sz="2400" dirty="0" smtClean="0">
                <a:latin typeface="Sitka Subheading" pitchFamily="2" charset="0"/>
              </a:rPr>
              <a:t> </a:t>
            </a:r>
            <a:r>
              <a:rPr lang="en-US" sz="2400" dirty="0" err="1" smtClean="0">
                <a:latin typeface="Sitka Subheading" pitchFamily="2" charset="0"/>
              </a:rPr>
              <a:t>cô</a:t>
            </a:r>
            <a:r>
              <a:rPr lang="en-US" sz="2400" dirty="0" smtClean="0">
                <a:latin typeface="Sitka Subheading" pitchFamily="2" charset="0"/>
              </a:rPr>
              <a:t> (</a:t>
            </a:r>
            <a:r>
              <a:rPr lang="en-US" sz="2400" dirty="0" err="1" smtClean="0">
                <a:latin typeface="Sitka Subheading" pitchFamily="2" charset="0"/>
              </a:rPr>
              <a:t>nếu</a:t>
            </a:r>
            <a:r>
              <a:rPr lang="en-US" sz="2400" dirty="0" smtClean="0">
                <a:latin typeface="Sitka Subheading" pitchFamily="2" charset="0"/>
              </a:rPr>
              <a:t> ở </a:t>
            </a:r>
            <a:r>
              <a:rPr lang="en-US" sz="2400" dirty="0" err="1" smtClean="0">
                <a:latin typeface="Sitka Subheading" pitchFamily="2" charset="0"/>
              </a:rPr>
              <a:t>trường</a:t>
            </a:r>
            <a:r>
              <a:rPr lang="en-US" sz="2400" dirty="0" smtClean="0">
                <a:latin typeface="Sitka Subheading" pitchFamily="2" charset="0"/>
              </a:rPr>
              <a:t>)</a:t>
            </a:r>
          </a:p>
          <a:p>
            <a:pPr algn="just">
              <a:lnSpc>
                <a:spcPct val="150000"/>
              </a:lnSpc>
            </a:pPr>
            <a:r>
              <a:rPr lang="en-US" sz="2400" dirty="0" smtClean="0">
                <a:latin typeface="Sitka Subheading" pitchFamily="2" charset="0"/>
              </a:rPr>
              <a:t>- </a:t>
            </a:r>
            <a:r>
              <a:rPr lang="en-US" sz="2400" dirty="0" err="1" smtClean="0">
                <a:latin typeface="Sitka Subheading" pitchFamily="2" charset="0"/>
              </a:rPr>
              <a:t>Báo</a:t>
            </a:r>
            <a:r>
              <a:rPr lang="en-US" sz="2400" dirty="0" smtClean="0">
                <a:latin typeface="Sitka Subheading" pitchFamily="2" charset="0"/>
              </a:rPr>
              <a:t>, </a:t>
            </a:r>
            <a:r>
              <a:rPr lang="en-US" sz="2400" dirty="0" err="1" smtClean="0">
                <a:latin typeface="Sitka Subheading" pitchFamily="2" charset="0"/>
              </a:rPr>
              <a:t>cung</a:t>
            </a:r>
            <a:r>
              <a:rPr lang="en-US" sz="2400" dirty="0" smtClean="0">
                <a:latin typeface="Sitka Subheading" pitchFamily="2" charset="0"/>
              </a:rPr>
              <a:t> </a:t>
            </a:r>
            <a:r>
              <a:rPr lang="en-US" sz="2400" dirty="0" err="1" smtClean="0">
                <a:latin typeface="Sitka Subheading" pitchFamily="2" charset="0"/>
              </a:rPr>
              <a:t>cấp</a:t>
            </a:r>
            <a:r>
              <a:rPr lang="en-US" sz="2400" dirty="0" smtClean="0">
                <a:latin typeface="Sitka Subheading" pitchFamily="2" charset="0"/>
              </a:rPr>
              <a:t> </a:t>
            </a:r>
            <a:r>
              <a:rPr lang="en-US" sz="2400" dirty="0" err="1" smtClean="0">
                <a:latin typeface="Sitka Subheading" pitchFamily="2" charset="0"/>
              </a:rPr>
              <a:t>thông</a:t>
            </a:r>
            <a:r>
              <a:rPr lang="en-US" sz="2400" dirty="0" smtClean="0">
                <a:latin typeface="Sitka Subheading" pitchFamily="2" charset="0"/>
              </a:rPr>
              <a:t> tin </a:t>
            </a:r>
            <a:r>
              <a:rPr lang="en-US" sz="2400" dirty="0" err="1" smtClean="0">
                <a:latin typeface="Sitka Subheading" pitchFamily="2" charset="0"/>
              </a:rPr>
              <a:t>và</a:t>
            </a:r>
            <a:r>
              <a:rPr lang="en-US" sz="2400" dirty="0" smtClean="0">
                <a:latin typeface="Sitka Subheading" pitchFamily="2" charset="0"/>
              </a:rPr>
              <a:t> </a:t>
            </a:r>
            <a:r>
              <a:rPr lang="en-US" sz="2400" dirty="0" err="1" smtClean="0">
                <a:latin typeface="Sitka Subheading" pitchFamily="2" charset="0"/>
              </a:rPr>
              <a:t>nộp</a:t>
            </a:r>
            <a:r>
              <a:rPr lang="en-US" sz="2400" dirty="0" smtClean="0">
                <a:latin typeface="Sitka Subheading" pitchFamily="2" charset="0"/>
              </a:rPr>
              <a:t> </a:t>
            </a:r>
            <a:r>
              <a:rPr lang="en-US" sz="2400" dirty="0" err="1" smtClean="0">
                <a:latin typeface="Sitka Subheading" pitchFamily="2" charset="0"/>
              </a:rPr>
              <a:t>thư</a:t>
            </a:r>
            <a:r>
              <a:rPr lang="en-US" sz="2400" dirty="0" smtClean="0">
                <a:latin typeface="Sitka Subheading" pitchFamily="2" charset="0"/>
              </a:rPr>
              <a:t> </a:t>
            </a:r>
            <a:r>
              <a:rPr lang="en-US" sz="2400" dirty="0" err="1" smtClean="0">
                <a:latin typeface="Sitka Subheading" pitchFamily="2" charset="0"/>
              </a:rPr>
              <a:t>cho</a:t>
            </a:r>
            <a:r>
              <a:rPr lang="en-US" sz="2400" dirty="0" smtClean="0">
                <a:latin typeface="Sitka Subheading" pitchFamily="2" charset="0"/>
              </a:rPr>
              <a:t> </a:t>
            </a:r>
            <a:r>
              <a:rPr lang="en-US" sz="2400" dirty="0" err="1" smtClean="0">
                <a:latin typeface="Sitka Subheading" pitchFamily="2" charset="0"/>
              </a:rPr>
              <a:t>công</a:t>
            </a:r>
            <a:r>
              <a:rPr lang="en-US" sz="2400" dirty="0" smtClean="0">
                <a:latin typeface="Sitka Subheading" pitchFamily="2" charset="0"/>
              </a:rPr>
              <a:t> an.</a:t>
            </a:r>
            <a:endParaRPr lang="en-US" sz="2400" dirty="0">
              <a:latin typeface="Sitka Subheading" pitchFamily="2" charset="0"/>
            </a:endParaRPr>
          </a:p>
        </p:txBody>
      </p:sp>
    </p:spTree>
    <p:extLst>
      <p:ext uri="{BB962C8B-B14F-4D97-AF65-F5344CB8AC3E}">
        <p14:creationId xmlns:p14="http://schemas.microsoft.com/office/powerpoint/2010/main" val="2206578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76200"/>
            <a:ext cx="7772400" cy="1307153"/>
          </a:xfrm>
          <a:prstGeom prst="rect">
            <a:avLst/>
          </a:prstGeom>
          <a:solidFill>
            <a:schemeClr val="bg1"/>
          </a:solidFill>
        </p:spPr>
        <p:txBody>
          <a:bodyPr wrap="square">
            <a:spAutoFit/>
          </a:bodyPr>
          <a:lstStyle/>
          <a:p>
            <a:pPr algn="ctr">
              <a:lnSpc>
                <a:spcPct val="150000"/>
              </a:lnSpc>
            </a:pPr>
            <a:r>
              <a:rPr lang="en-US" sz="2800" dirty="0" err="1" smtClean="0">
                <a:latin typeface="Sitka Subheading" pitchFamily="2" charset="0"/>
              </a:rPr>
              <a:t>Tình</a:t>
            </a:r>
            <a:r>
              <a:rPr lang="en-US" sz="2800" dirty="0" smtClean="0">
                <a:latin typeface="Sitka Subheading" pitchFamily="2" charset="0"/>
              </a:rPr>
              <a:t> </a:t>
            </a:r>
            <a:r>
              <a:rPr lang="en-US" sz="2800" dirty="0" err="1" smtClean="0">
                <a:latin typeface="Sitka Subheading" pitchFamily="2" charset="0"/>
              </a:rPr>
              <a:t>huống</a:t>
            </a:r>
            <a:r>
              <a:rPr lang="en-US" sz="2800" dirty="0" smtClean="0">
                <a:latin typeface="Sitka Subheading" pitchFamily="2" charset="0"/>
              </a:rPr>
              <a:t> 2: </a:t>
            </a:r>
            <a:r>
              <a:rPr lang="en-US" sz="2800" dirty="0" err="1" smtClean="0">
                <a:latin typeface="Sitka Subheading" pitchFamily="2" charset="0"/>
              </a:rPr>
              <a:t>Cách</a:t>
            </a:r>
            <a:r>
              <a:rPr lang="en-US" sz="2800" dirty="0" smtClean="0">
                <a:latin typeface="Sitka Subheading" pitchFamily="2" charset="0"/>
              </a:rPr>
              <a:t> </a:t>
            </a:r>
            <a:r>
              <a:rPr lang="en-US" sz="2800" dirty="0" err="1" smtClean="0">
                <a:latin typeface="Sitka Subheading" pitchFamily="2" charset="0"/>
              </a:rPr>
              <a:t>xử</a:t>
            </a:r>
            <a:r>
              <a:rPr lang="en-US" sz="2800" dirty="0" smtClean="0">
                <a:latin typeface="Sitka Subheading" pitchFamily="2" charset="0"/>
              </a:rPr>
              <a:t> </a:t>
            </a:r>
            <a:r>
              <a:rPr lang="en-US" sz="2800" dirty="0" err="1" smtClean="0">
                <a:latin typeface="Sitka Subheading" pitchFamily="2" charset="0"/>
              </a:rPr>
              <a:t>lý</a:t>
            </a:r>
            <a:r>
              <a:rPr lang="en-US" sz="2800" dirty="0" smtClean="0">
                <a:latin typeface="Sitka Subheading" pitchFamily="2" charset="0"/>
              </a:rPr>
              <a:t> </a:t>
            </a:r>
            <a:r>
              <a:rPr lang="en-US" sz="2800" dirty="0" err="1" smtClean="0">
                <a:latin typeface="Sitka Subheading" pitchFamily="2" charset="0"/>
              </a:rPr>
              <a:t>khi</a:t>
            </a:r>
            <a:r>
              <a:rPr lang="en-US" sz="2800" dirty="0" smtClean="0">
                <a:latin typeface="Sitka Subheading" pitchFamily="2" charset="0"/>
              </a:rPr>
              <a:t> </a:t>
            </a:r>
            <a:r>
              <a:rPr lang="en-US" sz="2800" dirty="0" err="1" smtClean="0">
                <a:latin typeface="Sitka Subheading" pitchFamily="2" charset="0"/>
              </a:rPr>
              <a:t>cảm</a:t>
            </a:r>
            <a:r>
              <a:rPr lang="en-US" sz="2800" dirty="0" smtClean="0">
                <a:latin typeface="Sitka Subheading" pitchFamily="2" charset="0"/>
              </a:rPr>
              <a:t> </a:t>
            </a:r>
            <a:r>
              <a:rPr lang="en-US" sz="2800" dirty="0" err="1" smtClean="0">
                <a:latin typeface="Sitka Subheading" pitchFamily="2" charset="0"/>
              </a:rPr>
              <a:t>thấy</a:t>
            </a:r>
            <a:r>
              <a:rPr lang="en-US" sz="2800" dirty="0" smtClean="0">
                <a:latin typeface="Sitka Subheading" pitchFamily="2" charset="0"/>
              </a:rPr>
              <a:t> </a:t>
            </a:r>
            <a:r>
              <a:rPr lang="en-US" sz="2800" dirty="0" err="1" smtClean="0">
                <a:latin typeface="Sitka Subheading" pitchFamily="2" charset="0"/>
              </a:rPr>
              <a:t>nguy</a:t>
            </a:r>
            <a:r>
              <a:rPr lang="en-US" sz="2800" dirty="0" smtClean="0">
                <a:latin typeface="Sitka Subheading" pitchFamily="2" charset="0"/>
              </a:rPr>
              <a:t> </a:t>
            </a:r>
            <a:r>
              <a:rPr lang="en-US" sz="2800" dirty="0" err="1">
                <a:latin typeface="Sitka Subheading" pitchFamily="2" charset="0"/>
              </a:rPr>
              <a:t>hiểm</a:t>
            </a:r>
            <a:r>
              <a:rPr lang="en-US" sz="2800" dirty="0">
                <a:latin typeface="Sitka Subheading" pitchFamily="2" charset="0"/>
              </a:rPr>
              <a:t> </a:t>
            </a:r>
            <a:r>
              <a:rPr lang="en-US" sz="2800" dirty="0" err="1" smtClean="0">
                <a:latin typeface="Sitka Subheading" pitchFamily="2" charset="0"/>
              </a:rPr>
              <a:t>trong</a:t>
            </a:r>
            <a:r>
              <a:rPr lang="en-US" sz="2800" dirty="0" smtClean="0">
                <a:latin typeface="Sitka Subheading" pitchFamily="2" charset="0"/>
              </a:rPr>
              <a:t> </a:t>
            </a:r>
            <a:r>
              <a:rPr lang="en-US" sz="2800" dirty="0" err="1">
                <a:latin typeface="Sitka Subheading" pitchFamily="2" charset="0"/>
              </a:rPr>
              <a:t>thang</a:t>
            </a:r>
            <a:r>
              <a:rPr lang="en-US" sz="2800" dirty="0">
                <a:latin typeface="Sitka Subheading" pitchFamily="2" charset="0"/>
              </a:rPr>
              <a:t> </a:t>
            </a:r>
            <a:r>
              <a:rPr lang="en-US" sz="2800" dirty="0" err="1" smtClean="0">
                <a:latin typeface="Sitka Subheading" pitchFamily="2" charset="0"/>
              </a:rPr>
              <a:t>máy</a:t>
            </a:r>
            <a:endParaRPr lang="en-US" sz="2800" dirty="0">
              <a:latin typeface="Sitka Subheading" pitchFamily="2" charset="0"/>
            </a:endParaRPr>
          </a:p>
        </p:txBody>
      </p:sp>
      <p:sp>
        <p:nvSpPr>
          <p:cNvPr id="7" name="TextBox 6"/>
          <p:cNvSpPr txBox="1"/>
          <p:nvPr/>
        </p:nvSpPr>
        <p:spPr>
          <a:xfrm>
            <a:off x="3124200" y="1524000"/>
            <a:ext cx="5791200" cy="5078313"/>
          </a:xfrm>
          <a:prstGeom prst="rect">
            <a:avLst/>
          </a:prstGeom>
          <a:solidFill>
            <a:schemeClr val="bg1"/>
          </a:solidFill>
        </p:spPr>
        <p:txBody>
          <a:bodyPr wrap="square" rtlCol="0">
            <a:spAutoFit/>
          </a:bodyPr>
          <a:lstStyle/>
          <a:p>
            <a:pPr algn="just">
              <a:lnSpc>
                <a:spcPct val="150000"/>
              </a:lnSpc>
            </a:pPr>
            <a:r>
              <a:rPr lang="en-US" sz="2400" dirty="0" smtClean="0">
                <a:latin typeface="Sitka Subheading" pitchFamily="2" charset="0"/>
              </a:rPr>
              <a:t>- </a:t>
            </a:r>
            <a:r>
              <a:rPr lang="en-US" sz="2400" dirty="0" err="1" smtClean="0">
                <a:latin typeface="Sitka Subheading" pitchFamily="2" charset="0"/>
              </a:rPr>
              <a:t>Đứng</a:t>
            </a:r>
            <a:r>
              <a:rPr lang="en-US" sz="2400" dirty="0" smtClean="0">
                <a:latin typeface="Sitka Subheading" pitchFamily="2" charset="0"/>
              </a:rPr>
              <a:t> </a:t>
            </a:r>
            <a:r>
              <a:rPr lang="en-US" sz="2400" dirty="0" err="1" smtClean="0">
                <a:latin typeface="Sitka Subheading" pitchFamily="2" charset="0"/>
              </a:rPr>
              <a:t>gần</a:t>
            </a:r>
            <a:r>
              <a:rPr lang="en-US" sz="2400" dirty="0" smtClean="0">
                <a:latin typeface="Sitka Subheading" pitchFamily="2" charset="0"/>
              </a:rPr>
              <a:t> </a:t>
            </a:r>
            <a:r>
              <a:rPr lang="en-US" sz="2400" dirty="0" err="1" smtClean="0">
                <a:latin typeface="Sitka Subheading" pitchFamily="2" charset="0"/>
              </a:rPr>
              <a:t>bảng</a:t>
            </a:r>
            <a:r>
              <a:rPr lang="en-US" sz="2400" dirty="0" smtClean="0">
                <a:latin typeface="Sitka Subheading" pitchFamily="2" charset="0"/>
              </a:rPr>
              <a:t> </a:t>
            </a:r>
            <a:r>
              <a:rPr lang="en-US" sz="2400" dirty="0" err="1" smtClean="0">
                <a:latin typeface="Sitka Subheading" pitchFamily="2" charset="0"/>
              </a:rPr>
              <a:t>điều</a:t>
            </a:r>
            <a:r>
              <a:rPr lang="en-US" sz="2400" dirty="0" smtClean="0">
                <a:latin typeface="Sitka Subheading" pitchFamily="2" charset="0"/>
              </a:rPr>
              <a:t> </a:t>
            </a:r>
            <a:r>
              <a:rPr lang="en-US" sz="2400" dirty="0" err="1" smtClean="0">
                <a:latin typeface="Sitka Subheading" pitchFamily="2" charset="0"/>
              </a:rPr>
              <a:t>khiển</a:t>
            </a:r>
            <a:r>
              <a:rPr lang="en-US" sz="2400" dirty="0" smtClean="0">
                <a:latin typeface="Sitka Subheading" pitchFamily="2" charset="0"/>
              </a:rPr>
              <a:t>, </a:t>
            </a:r>
            <a:r>
              <a:rPr lang="en-US" sz="2400" dirty="0" err="1" smtClean="0">
                <a:latin typeface="Sitka Subheading" pitchFamily="2" charset="0"/>
              </a:rPr>
              <a:t>lưng</a:t>
            </a:r>
            <a:r>
              <a:rPr lang="en-US" sz="2400" dirty="0" smtClean="0">
                <a:latin typeface="Sitka Subheading" pitchFamily="2" charset="0"/>
              </a:rPr>
              <a:t> </a:t>
            </a:r>
            <a:r>
              <a:rPr lang="en-US" sz="2400" dirty="0" err="1" smtClean="0">
                <a:latin typeface="Sitka Subheading" pitchFamily="2" charset="0"/>
              </a:rPr>
              <a:t>dựa</a:t>
            </a:r>
            <a:r>
              <a:rPr lang="en-US" sz="2400" dirty="0" smtClean="0">
                <a:latin typeface="Sitka Subheading" pitchFamily="2" charset="0"/>
              </a:rPr>
              <a:t> </a:t>
            </a:r>
            <a:r>
              <a:rPr lang="en-US" sz="2400" dirty="0" err="1" smtClean="0">
                <a:latin typeface="Sitka Subheading" pitchFamily="2" charset="0"/>
              </a:rPr>
              <a:t>sát</a:t>
            </a:r>
            <a:r>
              <a:rPr lang="en-US" sz="2400" dirty="0" smtClean="0">
                <a:latin typeface="Sitka Subheading" pitchFamily="2" charset="0"/>
              </a:rPr>
              <a:t> </a:t>
            </a:r>
            <a:r>
              <a:rPr lang="en-US" sz="2400" dirty="0" err="1" smtClean="0">
                <a:latin typeface="Sitka Subheading" pitchFamily="2" charset="0"/>
              </a:rPr>
              <a:t>vào</a:t>
            </a:r>
            <a:r>
              <a:rPr lang="en-US" sz="2400" dirty="0" smtClean="0">
                <a:latin typeface="Sitka Subheading" pitchFamily="2" charset="0"/>
              </a:rPr>
              <a:t> </a:t>
            </a:r>
            <a:r>
              <a:rPr lang="en-US" sz="2400" dirty="0" err="1" smtClean="0">
                <a:latin typeface="Sitka Subheading" pitchFamily="2" charset="0"/>
              </a:rPr>
              <a:t>tường</a:t>
            </a:r>
            <a:r>
              <a:rPr lang="en-US" sz="2400" dirty="0" smtClean="0">
                <a:latin typeface="Sitka Subheading" pitchFamily="2" charset="0"/>
              </a:rPr>
              <a:t>, </a:t>
            </a:r>
            <a:r>
              <a:rPr lang="en-US" sz="2400" dirty="0" err="1" smtClean="0">
                <a:latin typeface="Sitka Subheading" pitchFamily="2" charset="0"/>
              </a:rPr>
              <a:t>quan</a:t>
            </a:r>
            <a:r>
              <a:rPr lang="en-US" sz="2400" dirty="0" smtClean="0">
                <a:latin typeface="Sitka Subheading" pitchFamily="2" charset="0"/>
              </a:rPr>
              <a:t> </a:t>
            </a:r>
            <a:r>
              <a:rPr lang="en-US" sz="2400" dirty="0" err="1" smtClean="0">
                <a:latin typeface="Sitka Subheading" pitchFamily="2" charset="0"/>
              </a:rPr>
              <a:t>sát</a:t>
            </a:r>
            <a:r>
              <a:rPr lang="en-US" sz="2400" dirty="0" smtClean="0">
                <a:latin typeface="Sitka Subheading" pitchFamily="2" charset="0"/>
              </a:rPr>
              <a:t> </a:t>
            </a:r>
            <a:r>
              <a:rPr lang="en-US" sz="2400" dirty="0" err="1" smtClean="0">
                <a:latin typeface="Sitka Subheading" pitchFamily="2" charset="0"/>
              </a:rPr>
              <a:t>đề</a:t>
            </a:r>
            <a:r>
              <a:rPr lang="en-US" sz="2400" dirty="0" smtClean="0">
                <a:latin typeface="Sitka Subheading" pitchFamily="2" charset="0"/>
              </a:rPr>
              <a:t> </a:t>
            </a:r>
            <a:r>
              <a:rPr lang="en-US" sz="2400" dirty="0" err="1" smtClean="0">
                <a:latin typeface="Sitka Subheading" pitchFamily="2" charset="0"/>
              </a:rPr>
              <a:t>phòng</a:t>
            </a:r>
            <a:r>
              <a:rPr lang="en-US" sz="2400" dirty="0" smtClean="0">
                <a:latin typeface="Sitka Subheading" pitchFamily="2" charset="0"/>
              </a:rPr>
              <a:t>, </a:t>
            </a:r>
            <a:r>
              <a:rPr lang="en-US" sz="2400" dirty="0" err="1" smtClean="0">
                <a:latin typeface="Sitka Subheading" pitchFamily="2" charset="0"/>
              </a:rPr>
              <a:t>bấm</a:t>
            </a:r>
            <a:r>
              <a:rPr lang="en-US" sz="2400" dirty="0" smtClean="0">
                <a:latin typeface="Sitka Subheading" pitchFamily="2" charset="0"/>
              </a:rPr>
              <a:t> </a:t>
            </a:r>
            <a:r>
              <a:rPr lang="en-US" sz="2400" dirty="0" err="1" smtClean="0">
                <a:latin typeface="Sitka Subheading" pitchFamily="2" charset="0"/>
              </a:rPr>
              <a:t>tầng</a:t>
            </a:r>
            <a:r>
              <a:rPr lang="en-US" sz="2400" dirty="0" smtClean="0">
                <a:latin typeface="Sitka Subheading" pitchFamily="2" charset="0"/>
              </a:rPr>
              <a:t> </a:t>
            </a:r>
            <a:r>
              <a:rPr lang="en-US" sz="2400" dirty="0" err="1" smtClean="0">
                <a:latin typeface="Sitka Subheading" pitchFamily="2" charset="0"/>
              </a:rPr>
              <a:t>gần</a:t>
            </a:r>
            <a:r>
              <a:rPr lang="en-US" sz="2400" dirty="0" smtClean="0">
                <a:latin typeface="Sitka Subheading" pitchFamily="2" charset="0"/>
              </a:rPr>
              <a:t> </a:t>
            </a:r>
            <a:r>
              <a:rPr lang="en-US" sz="2400" dirty="0" err="1" smtClean="0">
                <a:latin typeface="Sitka Subheading" pitchFamily="2" charset="0"/>
              </a:rPr>
              <a:t>nhất</a:t>
            </a:r>
            <a:r>
              <a:rPr lang="en-US" sz="2400" dirty="0" smtClean="0">
                <a:latin typeface="Sitka Subheading" pitchFamily="2" charset="0"/>
              </a:rPr>
              <a:t> </a:t>
            </a:r>
            <a:r>
              <a:rPr lang="en-US" sz="2400" dirty="0" err="1" smtClean="0">
                <a:latin typeface="Sitka Subheading" pitchFamily="2" charset="0"/>
              </a:rPr>
              <a:t>với</a:t>
            </a:r>
            <a:r>
              <a:rPr lang="en-US" sz="2400" dirty="0" smtClean="0">
                <a:latin typeface="Sitka Subheading" pitchFamily="2" charset="0"/>
              </a:rPr>
              <a:t> </a:t>
            </a:r>
            <a:r>
              <a:rPr lang="en-US" sz="2400" dirty="0" err="1" smtClean="0">
                <a:latin typeface="Sitka Subheading" pitchFamily="2" charset="0"/>
              </a:rPr>
              <a:t>tầng</a:t>
            </a:r>
            <a:r>
              <a:rPr lang="en-US" sz="2400" dirty="0" smtClean="0">
                <a:latin typeface="Sitka Subheading" pitchFamily="2" charset="0"/>
              </a:rPr>
              <a:t> </a:t>
            </a:r>
            <a:r>
              <a:rPr lang="en-US" sz="2400" dirty="0" err="1" smtClean="0">
                <a:latin typeface="Sitka Subheading" pitchFamily="2" charset="0"/>
              </a:rPr>
              <a:t>thang</a:t>
            </a:r>
            <a:r>
              <a:rPr lang="en-US" sz="2400" dirty="0" smtClean="0">
                <a:latin typeface="Sitka Subheading" pitchFamily="2" charset="0"/>
              </a:rPr>
              <a:t> </a:t>
            </a:r>
            <a:r>
              <a:rPr lang="en-US" sz="2400" dirty="0" err="1" smtClean="0">
                <a:latin typeface="Sitka Subheading" pitchFamily="2" charset="0"/>
              </a:rPr>
              <a:t>máy</a:t>
            </a:r>
            <a:r>
              <a:rPr lang="en-US" sz="2400" dirty="0" smtClean="0">
                <a:latin typeface="Sitka Subheading" pitchFamily="2" charset="0"/>
              </a:rPr>
              <a:t>, </a:t>
            </a:r>
            <a:r>
              <a:rPr lang="en-US" sz="2400" dirty="0" err="1" smtClean="0">
                <a:latin typeface="Sitka Subheading" pitchFamily="2" charset="0"/>
              </a:rPr>
              <a:t>chạy</a:t>
            </a:r>
            <a:r>
              <a:rPr lang="en-US" sz="2400" dirty="0" smtClean="0">
                <a:latin typeface="Sitka Subheading" pitchFamily="2" charset="0"/>
              </a:rPr>
              <a:t> </a:t>
            </a:r>
            <a:r>
              <a:rPr lang="en-US" sz="2400" dirty="0" err="1" smtClean="0">
                <a:latin typeface="Sitka Subheading" pitchFamily="2" charset="0"/>
              </a:rPr>
              <a:t>ra</a:t>
            </a:r>
            <a:r>
              <a:rPr lang="en-US" sz="2400" dirty="0" smtClean="0">
                <a:latin typeface="Sitka Subheading" pitchFamily="2" charset="0"/>
              </a:rPr>
              <a:t> </a:t>
            </a:r>
            <a:r>
              <a:rPr lang="en-US" sz="2400" dirty="0" err="1" smtClean="0">
                <a:latin typeface="Sitka Subheading" pitchFamily="2" charset="0"/>
              </a:rPr>
              <a:t>ngoài</a:t>
            </a:r>
            <a:r>
              <a:rPr lang="en-US" sz="2400" dirty="0" smtClean="0">
                <a:latin typeface="Sitka Subheading" pitchFamily="2" charset="0"/>
              </a:rPr>
              <a:t>.</a:t>
            </a:r>
          </a:p>
          <a:p>
            <a:pPr algn="just">
              <a:lnSpc>
                <a:spcPct val="150000"/>
              </a:lnSpc>
            </a:pPr>
            <a:r>
              <a:rPr lang="en-US" sz="2400" dirty="0" smtClean="0">
                <a:latin typeface="Sitka Subheading" pitchFamily="2" charset="0"/>
              </a:rPr>
              <a:t>- Di </a:t>
            </a:r>
            <a:r>
              <a:rPr lang="en-US" sz="2400" dirty="0" err="1" smtClean="0">
                <a:latin typeface="Sitka Subheading" pitchFamily="2" charset="0"/>
              </a:rPr>
              <a:t>chuyển</a:t>
            </a:r>
            <a:r>
              <a:rPr lang="en-US" sz="2400" dirty="0" smtClean="0">
                <a:latin typeface="Sitka Subheading" pitchFamily="2" charset="0"/>
              </a:rPr>
              <a:t> </a:t>
            </a:r>
            <a:r>
              <a:rPr lang="en-US" sz="2400" dirty="0" err="1" smtClean="0">
                <a:latin typeface="Sitka Subheading" pitchFamily="2" charset="0"/>
              </a:rPr>
              <a:t>đến</a:t>
            </a:r>
            <a:r>
              <a:rPr lang="en-US" sz="2400" dirty="0" smtClean="0">
                <a:latin typeface="Sitka Subheading" pitchFamily="2" charset="0"/>
              </a:rPr>
              <a:t> </a:t>
            </a:r>
            <a:r>
              <a:rPr lang="en-US" sz="2400" dirty="0" err="1" smtClean="0">
                <a:latin typeface="Sitka Subheading" pitchFamily="2" charset="0"/>
              </a:rPr>
              <a:t>góc</a:t>
            </a:r>
            <a:r>
              <a:rPr lang="en-US" sz="2400" dirty="0" smtClean="0">
                <a:latin typeface="Sitka Subheading" pitchFamily="2" charset="0"/>
              </a:rPr>
              <a:t> quay </a:t>
            </a:r>
            <a:r>
              <a:rPr lang="en-US" sz="2400" dirty="0" err="1" smtClean="0">
                <a:latin typeface="Sitka Subheading" pitchFamily="2" charset="0"/>
              </a:rPr>
              <a:t>của</a:t>
            </a:r>
            <a:r>
              <a:rPr lang="en-US" sz="2400" dirty="0" smtClean="0">
                <a:latin typeface="Sitka Subheading" pitchFamily="2" charset="0"/>
              </a:rPr>
              <a:t> camera. </a:t>
            </a:r>
            <a:r>
              <a:rPr lang="en-US" sz="2400" dirty="0" err="1" smtClean="0">
                <a:latin typeface="Sitka Subheading" pitchFamily="2" charset="0"/>
              </a:rPr>
              <a:t>Gọi</a:t>
            </a:r>
            <a:r>
              <a:rPr lang="en-US" sz="2400" dirty="0" smtClean="0">
                <a:latin typeface="Sitka Subheading" pitchFamily="2" charset="0"/>
              </a:rPr>
              <a:t> </a:t>
            </a:r>
            <a:r>
              <a:rPr lang="en-US" sz="2400" dirty="0" err="1" smtClean="0">
                <a:latin typeface="Sitka Subheading" pitchFamily="2" charset="0"/>
              </a:rPr>
              <a:t>điện</a:t>
            </a:r>
            <a:r>
              <a:rPr lang="en-US" sz="2400" dirty="0" smtClean="0">
                <a:latin typeface="Sitka Subheading" pitchFamily="2" charset="0"/>
              </a:rPr>
              <a:t> </a:t>
            </a:r>
            <a:r>
              <a:rPr lang="en-US" sz="2400" dirty="0" err="1" smtClean="0">
                <a:latin typeface="Sitka Subheading" pitchFamily="2" charset="0"/>
              </a:rPr>
              <a:t>thoại</a:t>
            </a:r>
            <a:r>
              <a:rPr lang="en-US" sz="2400" dirty="0" smtClean="0">
                <a:latin typeface="Sitka Subheading" pitchFamily="2" charset="0"/>
              </a:rPr>
              <a:t> </a:t>
            </a:r>
            <a:r>
              <a:rPr lang="en-US" sz="2400" dirty="0" err="1" smtClean="0">
                <a:latin typeface="Sitka Subheading" pitchFamily="2" charset="0"/>
              </a:rPr>
              <a:t>cho</a:t>
            </a:r>
            <a:r>
              <a:rPr lang="en-US" sz="2400" dirty="0" smtClean="0">
                <a:latin typeface="Sitka Subheading" pitchFamily="2" charset="0"/>
              </a:rPr>
              <a:t> </a:t>
            </a:r>
            <a:r>
              <a:rPr lang="en-US" sz="2400" dirty="0" err="1" smtClean="0">
                <a:latin typeface="Sitka Subheading" pitchFamily="2" charset="0"/>
              </a:rPr>
              <a:t>người</a:t>
            </a:r>
            <a:r>
              <a:rPr lang="en-US" sz="2400" dirty="0" smtClean="0">
                <a:latin typeface="Sitka Subheading" pitchFamily="2" charset="0"/>
              </a:rPr>
              <a:t> </a:t>
            </a:r>
            <a:r>
              <a:rPr lang="en-US" sz="2400" dirty="0" err="1" smtClean="0">
                <a:latin typeface="Sitka Subheading" pitchFamily="2" charset="0"/>
              </a:rPr>
              <a:t>thân</a:t>
            </a:r>
            <a:r>
              <a:rPr lang="en-US" sz="2400" dirty="0" smtClean="0">
                <a:latin typeface="Sitka Subheading" pitchFamily="2" charset="0"/>
              </a:rPr>
              <a:t>, </a:t>
            </a:r>
            <a:r>
              <a:rPr lang="en-US" sz="2400" dirty="0" err="1" smtClean="0">
                <a:latin typeface="Sitka Subheading" pitchFamily="2" charset="0"/>
              </a:rPr>
              <a:t>bạn</a:t>
            </a:r>
            <a:r>
              <a:rPr lang="en-US" sz="2400" dirty="0" smtClean="0">
                <a:latin typeface="Sitka Subheading" pitchFamily="2" charset="0"/>
              </a:rPr>
              <a:t> </a:t>
            </a:r>
            <a:r>
              <a:rPr lang="en-US" sz="2400" dirty="0" err="1" smtClean="0">
                <a:latin typeface="Sitka Subheading" pitchFamily="2" charset="0"/>
              </a:rPr>
              <a:t>bè</a:t>
            </a:r>
            <a:r>
              <a:rPr lang="en-US" sz="2400" dirty="0" smtClean="0">
                <a:latin typeface="Sitka Subheading" pitchFamily="2" charset="0"/>
              </a:rPr>
              <a:t> (</a:t>
            </a:r>
            <a:r>
              <a:rPr lang="en-US" sz="2400" dirty="0" err="1" smtClean="0">
                <a:latin typeface="Sitka Subheading" pitchFamily="2" charset="0"/>
              </a:rPr>
              <a:t>có</a:t>
            </a:r>
            <a:r>
              <a:rPr lang="en-US" sz="2400" dirty="0" smtClean="0">
                <a:latin typeface="Sitka Subheading" pitchFamily="2" charset="0"/>
              </a:rPr>
              <a:t> </a:t>
            </a:r>
            <a:r>
              <a:rPr lang="en-US" sz="2400" dirty="0" err="1" smtClean="0">
                <a:latin typeface="Sitka Subheading" pitchFamily="2" charset="0"/>
              </a:rPr>
              <a:t>sóng</a:t>
            </a:r>
            <a:r>
              <a:rPr lang="en-US" sz="2400" dirty="0" smtClean="0">
                <a:latin typeface="Sitka Subheading" pitchFamily="2" charset="0"/>
              </a:rPr>
              <a:t> </a:t>
            </a:r>
            <a:r>
              <a:rPr lang="en-US" sz="2400" dirty="0" err="1" smtClean="0">
                <a:latin typeface="Sitka Subheading" pitchFamily="2" charset="0"/>
              </a:rPr>
              <a:t>điện</a:t>
            </a:r>
            <a:r>
              <a:rPr lang="en-US" sz="2400" dirty="0" smtClean="0">
                <a:latin typeface="Sitka Subheading" pitchFamily="2" charset="0"/>
              </a:rPr>
              <a:t> </a:t>
            </a:r>
            <a:r>
              <a:rPr lang="en-US" sz="2400" dirty="0" err="1" smtClean="0">
                <a:latin typeface="Sitka Subheading" pitchFamily="2" charset="0"/>
              </a:rPr>
              <a:t>thoại</a:t>
            </a:r>
            <a:r>
              <a:rPr lang="en-US" sz="2400" dirty="0" smtClean="0">
                <a:latin typeface="Sitka Subheading" pitchFamily="2" charset="0"/>
              </a:rPr>
              <a:t>) + </a:t>
            </a:r>
            <a:r>
              <a:rPr lang="en-US" sz="2400" dirty="0" err="1" smtClean="0">
                <a:latin typeface="Sitka Subheading" pitchFamily="2" charset="0"/>
              </a:rPr>
              <a:t>bấm</a:t>
            </a:r>
            <a:r>
              <a:rPr lang="en-US" sz="2400" dirty="0" smtClean="0">
                <a:latin typeface="Sitka Subheading" pitchFamily="2" charset="0"/>
              </a:rPr>
              <a:t> </a:t>
            </a:r>
            <a:r>
              <a:rPr lang="en-US" sz="2400" dirty="0" err="1" smtClean="0">
                <a:latin typeface="Sitka Subheading" pitchFamily="2" charset="0"/>
              </a:rPr>
              <a:t>chuông</a:t>
            </a:r>
            <a:r>
              <a:rPr lang="en-US" sz="2400" dirty="0" smtClean="0">
                <a:latin typeface="Sitka Subheading" pitchFamily="2" charset="0"/>
              </a:rPr>
              <a:t> </a:t>
            </a:r>
            <a:r>
              <a:rPr lang="en-US" sz="2400" dirty="0" err="1" smtClean="0">
                <a:latin typeface="Sitka Subheading" pitchFamily="2" charset="0"/>
              </a:rPr>
              <a:t>cứu</a:t>
            </a:r>
            <a:r>
              <a:rPr lang="en-US" sz="2400" dirty="0" smtClean="0">
                <a:latin typeface="Sitka Subheading" pitchFamily="2" charset="0"/>
              </a:rPr>
              <a:t> </a:t>
            </a:r>
            <a:r>
              <a:rPr lang="en-US" sz="2400" dirty="0" err="1" smtClean="0">
                <a:latin typeface="Sitka Subheading" pitchFamily="2" charset="0"/>
              </a:rPr>
              <a:t>hộ</a:t>
            </a:r>
            <a:r>
              <a:rPr lang="en-US" sz="2400" dirty="0" smtClean="0">
                <a:latin typeface="Sitka Subheading" pitchFamily="2" charset="0"/>
              </a:rPr>
              <a:t>.</a:t>
            </a:r>
          </a:p>
          <a:p>
            <a:pPr algn="just">
              <a:lnSpc>
                <a:spcPct val="150000"/>
              </a:lnSpc>
            </a:pPr>
            <a:r>
              <a:rPr lang="en-US" sz="2400" dirty="0" smtClean="0">
                <a:latin typeface="Sitka Subheading" pitchFamily="2" charset="0"/>
              </a:rPr>
              <a:t>- </a:t>
            </a:r>
            <a:r>
              <a:rPr lang="en-US" sz="2400" dirty="0" err="1" smtClean="0">
                <a:latin typeface="Sitka Subheading" pitchFamily="2" charset="0"/>
              </a:rPr>
              <a:t>Kêu</a:t>
            </a:r>
            <a:r>
              <a:rPr lang="en-US" sz="2400" dirty="0" smtClean="0">
                <a:latin typeface="Sitka Subheading" pitchFamily="2" charset="0"/>
              </a:rPr>
              <a:t> </a:t>
            </a:r>
            <a:r>
              <a:rPr lang="en-US" sz="2400" dirty="0" err="1" smtClean="0">
                <a:latin typeface="Sitka Subheading" pitchFamily="2" charset="0"/>
              </a:rPr>
              <a:t>cứu</a:t>
            </a:r>
            <a:r>
              <a:rPr lang="en-US" sz="2400" dirty="0" smtClean="0">
                <a:latin typeface="Sitka Subheading" pitchFamily="2" charset="0"/>
              </a:rPr>
              <a:t>, la </a:t>
            </a:r>
            <a:r>
              <a:rPr lang="en-US" sz="2400" dirty="0" err="1" smtClean="0">
                <a:latin typeface="Sitka Subheading" pitchFamily="2" charset="0"/>
              </a:rPr>
              <a:t>hét</a:t>
            </a:r>
            <a:r>
              <a:rPr lang="en-US" sz="2400" dirty="0" smtClean="0">
                <a:latin typeface="Sitka Subheading" pitchFamily="2" charset="0"/>
              </a:rPr>
              <a:t> </a:t>
            </a:r>
            <a:r>
              <a:rPr lang="en-US" sz="2400" dirty="0" err="1" smtClean="0">
                <a:latin typeface="Sitka Subheading" pitchFamily="2" charset="0"/>
              </a:rPr>
              <a:t>tìm</a:t>
            </a:r>
            <a:r>
              <a:rPr lang="en-US" sz="2400" dirty="0" smtClean="0">
                <a:latin typeface="Sitka Subheading" pitchFamily="2" charset="0"/>
              </a:rPr>
              <a:t> </a:t>
            </a:r>
            <a:r>
              <a:rPr lang="en-US" sz="2400" dirty="0" err="1" smtClean="0">
                <a:latin typeface="Sitka Subheading" pitchFamily="2" charset="0"/>
              </a:rPr>
              <a:t>sự</a:t>
            </a:r>
            <a:r>
              <a:rPr lang="en-US" sz="2400" dirty="0" smtClean="0">
                <a:latin typeface="Sitka Subheading" pitchFamily="2" charset="0"/>
              </a:rPr>
              <a:t> </a:t>
            </a:r>
            <a:r>
              <a:rPr lang="en-US" sz="2400" dirty="0" err="1" smtClean="0">
                <a:latin typeface="Sitka Subheading" pitchFamily="2" charset="0"/>
              </a:rPr>
              <a:t>giúp</a:t>
            </a:r>
            <a:r>
              <a:rPr lang="en-US" sz="2400" dirty="0" smtClean="0">
                <a:latin typeface="Sitka Subheading" pitchFamily="2" charset="0"/>
              </a:rPr>
              <a:t> </a:t>
            </a:r>
            <a:r>
              <a:rPr lang="en-US" sz="2400" dirty="0" err="1" smtClean="0">
                <a:latin typeface="Sitka Subheading" pitchFamily="2" charset="0"/>
              </a:rPr>
              <a:t>đỡ</a:t>
            </a:r>
            <a:r>
              <a:rPr lang="en-US" sz="2400" dirty="0" smtClean="0">
                <a:latin typeface="Sitka Subheading" pitchFamily="2" charset="0"/>
              </a:rPr>
              <a:t> </a:t>
            </a:r>
            <a:r>
              <a:rPr lang="en-US" sz="2400" dirty="0" err="1" smtClean="0">
                <a:latin typeface="Sitka Subheading" pitchFamily="2" charset="0"/>
              </a:rPr>
              <a:t>từ</a:t>
            </a:r>
            <a:r>
              <a:rPr lang="en-US" sz="2400" dirty="0" smtClean="0">
                <a:latin typeface="Sitka Subheading" pitchFamily="2" charset="0"/>
              </a:rPr>
              <a:t> </a:t>
            </a:r>
            <a:r>
              <a:rPr lang="en-US" sz="2400" dirty="0" err="1" smtClean="0">
                <a:latin typeface="Sitka Subheading" pitchFamily="2" charset="0"/>
              </a:rPr>
              <a:t>bên</a:t>
            </a:r>
            <a:r>
              <a:rPr lang="en-US" sz="2400" dirty="0" smtClean="0">
                <a:latin typeface="Sitka Subheading" pitchFamily="2" charset="0"/>
              </a:rPr>
              <a:t> </a:t>
            </a:r>
            <a:r>
              <a:rPr lang="en-US" sz="2400" dirty="0" err="1" smtClean="0">
                <a:latin typeface="Sitka Subheading" pitchFamily="2" charset="0"/>
              </a:rPr>
              <a:t>ngoài</a:t>
            </a:r>
            <a:r>
              <a:rPr lang="en-US" sz="2400" dirty="0" smtClean="0">
                <a:latin typeface="Sitka Subheading" pitchFamily="2" charset="0"/>
              </a:rPr>
              <a:t>. </a:t>
            </a:r>
            <a:r>
              <a:rPr lang="en-US" sz="2400" dirty="0" err="1" smtClean="0">
                <a:latin typeface="Sitka Subheading" pitchFamily="2" charset="0"/>
              </a:rPr>
              <a:t>Cào</a:t>
            </a:r>
            <a:r>
              <a:rPr lang="en-US" sz="2400" dirty="0" smtClean="0">
                <a:latin typeface="Sitka Subheading" pitchFamily="2" charset="0"/>
              </a:rPr>
              <a:t>, </a:t>
            </a:r>
            <a:r>
              <a:rPr lang="en-US" sz="2400" dirty="0" err="1" smtClean="0">
                <a:latin typeface="Sitka Subheading" pitchFamily="2" charset="0"/>
              </a:rPr>
              <a:t>cắn</a:t>
            </a:r>
            <a:r>
              <a:rPr lang="en-US" sz="2400" dirty="0" smtClean="0">
                <a:latin typeface="Sitka Subheading" pitchFamily="2" charset="0"/>
              </a:rPr>
              <a:t> </a:t>
            </a:r>
            <a:r>
              <a:rPr lang="en-US" sz="2400" dirty="0" err="1" smtClean="0">
                <a:latin typeface="Sitka Subheading" pitchFamily="2" charset="0"/>
              </a:rPr>
              <a:t>tự</a:t>
            </a:r>
            <a:r>
              <a:rPr lang="en-US" sz="2400" dirty="0" smtClean="0">
                <a:latin typeface="Sitka Subheading" pitchFamily="2" charset="0"/>
              </a:rPr>
              <a:t> </a:t>
            </a:r>
            <a:r>
              <a:rPr lang="en-US" sz="2400" dirty="0" err="1" smtClean="0">
                <a:latin typeface="Sitka Subheading" pitchFamily="2" charset="0"/>
              </a:rPr>
              <a:t>vệ</a:t>
            </a:r>
            <a:r>
              <a:rPr lang="en-US" sz="2400" dirty="0" smtClean="0">
                <a:latin typeface="Sitka Subheading" pitchFamily="2" charset="0"/>
              </a:rPr>
              <a:t> </a:t>
            </a:r>
            <a:r>
              <a:rPr lang="en-US" sz="2400" dirty="0" err="1" smtClean="0">
                <a:latin typeface="Sitka Subheading" pitchFamily="2" charset="0"/>
              </a:rPr>
              <a:t>nếu</a:t>
            </a:r>
            <a:r>
              <a:rPr lang="en-US" sz="2400" dirty="0" smtClean="0">
                <a:latin typeface="Sitka Subheading" pitchFamily="2" charset="0"/>
              </a:rPr>
              <a:t> </a:t>
            </a:r>
            <a:r>
              <a:rPr lang="en-US" sz="2400" dirty="0" err="1" smtClean="0">
                <a:latin typeface="Sitka Subheading" pitchFamily="2" charset="0"/>
              </a:rPr>
              <a:t>bị</a:t>
            </a:r>
            <a:r>
              <a:rPr lang="en-US" sz="2400" dirty="0" smtClean="0">
                <a:latin typeface="Sitka Subheading" pitchFamily="2" charset="0"/>
              </a:rPr>
              <a:t> </a:t>
            </a:r>
            <a:r>
              <a:rPr lang="en-US" sz="2400" dirty="0" err="1" smtClean="0">
                <a:latin typeface="Sitka Subheading" pitchFamily="2" charset="0"/>
              </a:rPr>
              <a:t>tấn</a:t>
            </a:r>
            <a:r>
              <a:rPr lang="en-US" sz="2400" dirty="0" smtClean="0">
                <a:latin typeface="Sitka Subheading" pitchFamily="2" charset="0"/>
              </a:rPr>
              <a:t> </a:t>
            </a:r>
            <a:r>
              <a:rPr lang="en-US" sz="2400" dirty="0" err="1" smtClean="0">
                <a:latin typeface="Sitka Subheading" pitchFamily="2" charset="0"/>
              </a:rPr>
              <a:t>công</a:t>
            </a:r>
            <a:r>
              <a:rPr lang="en-US" sz="2400" dirty="0" smtClean="0">
                <a:latin typeface="Sitka Subheading" pitchFamily="2" charset="0"/>
              </a:rPr>
              <a:t>.</a:t>
            </a:r>
            <a:endParaRPr lang="en-US" sz="2400" dirty="0">
              <a:latin typeface="Sitka Subheading"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752600"/>
            <a:ext cx="2811785" cy="3276600"/>
          </a:xfrm>
          <a:prstGeom prst="rect">
            <a:avLst/>
          </a:prstGeom>
        </p:spPr>
      </p:pic>
    </p:spTree>
    <p:extLst>
      <p:ext uri="{BB962C8B-B14F-4D97-AF65-F5344CB8AC3E}">
        <p14:creationId xmlns:p14="http://schemas.microsoft.com/office/powerpoint/2010/main" val="2157744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895" y="2438400"/>
            <a:ext cx="8874981" cy="2862322"/>
          </a:xfrm>
          <a:prstGeom prst="rect">
            <a:avLst/>
          </a:prstGeom>
          <a:solidFill>
            <a:schemeClr val="bg1"/>
          </a:solidFill>
        </p:spPr>
        <p:txBody>
          <a:bodyPr wrap="square" rtlCol="0">
            <a:spAutoFit/>
          </a:bodyPr>
          <a:lstStyle/>
          <a:p>
            <a:pPr algn="just">
              <a:lnSpc>
                <a:spcPct val="150000"/>
              </a:lnSpc>
            </a:pPr>
            <a:r>
              <a:rPr lang="en-US" sz="2400" b="1" dirty="0" err="1" smtClean="0">
                <a:solidFill>
                  <a:srgbClr val="0070C0"/>
                </a:solidFill>
                <a:latin typeface="Sitka Subheading" pitchFamily="2" charset="0"/>
              </a:rPr>
              <a:t>Hoạt</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động</a:t>
            </a:r>
            <a:r>
              <a:rPr lang="en-US" sz="2400" b="1" dirty="0" smtClean="0">
                <a:solidFill>
                  <a:srgbClr val="0070C0"/>
                </a:solidFill>
                <a:latin typeface="Sitka Subheading" pitchFamily="2" charset="0"/>
              </a:rPr>
              <a:t> 4: </a:t>
            </a:r>
            <a:r>
              <a:rPr lang="en-US" sz="2400" b="1" dirty="0" err="1" smtClean="0">
                <a:solidFill>
                  <a:srgbClr val="0070C0"/>
                </a:solidFill>
                <a:latin typeface="Sitka Subheading" pitchFamily="2" charset="0"/>
              </a:rPr>
              <a:t>Vận</a:t>
            </a:r>
            <a:r>
              <a:rPr lang="en-US" sz="2400" b="1" dirty="0" smtClean="0">
                <a:solidFill>
                  <a:srgbClr val="0070C0"/>
                </a:solidFill>
                <a:latin typeface="Sitka Subheading" pitchFamily="2" charset="0"/>
              </a:rPr>
              <a:t> </a:t>
            </a:r>
            <a:r>
              <a:rPr lang="en-US" sz="2400" b="1" dirty="0" err="1" smtClean="0">
                <a:solidFill>
                  <a:srgbClr val="0070C0"/>
                </a:solidFill>
                <a:latin typeface="Sitka Subheading" pitchFamily="2" charset="0"/>
              </a:rPr>
              <a:t>dụng</a:t>
            </a:r>
            <a:endParaRPr lang="en-US" sz="2400" b="1" dirty="0" smtClean="0">
              <a:solidFill>
                <a:srgbClr val="0070C0"/>
              </a:solidFill>
              <a:latin typeface="Sitka Subheading" pitchFamily="2" charset="0"/>
            </a:endParaRPr>
          </a:p>
          <a:p>
            <a:pPr algn="just">
              <a:lnSpc>
                <a:spcPct val="150000"/>
              </a:lnSpc>
            </a:pPr>
            <a:r>
              <a:rPr lang="en-US" sz="2400" dirty="0" err="1" smtClean="0">
                <a:latin typeface="Sitka Subheading" pitchFamily="2" charset="0"/>
              </a:rPr>
              <a:t>Em</a:t>
            </a:r>
            <a:r>
              <a:rPr lang="en-US" sz="2400" dirty="0" smtClean="0">
                <a:latin typeface="Sitka Subheading" pitchFamily="2" charset="0"/>
              </a:rPr>
              <a:t> </a:t>
            </a:r>
            <a:r>
              <a:rPr lang="en-US" sz="2400" dirty="0" err="1" smtClean="0">
                <a:latin typeface="Sitka Subheading" pitchFamily="2" charset="0"/>
              </a:rPr>
              <a:t>hãy</a:t>
            </a:r>
            <a:r>
              <a:rPr lang="en-US" sz="2400" dirty="0" smtClean="0">
                <a:latin typeface="Sitka Subheading" pitchFamily="2" charset="0"/>
              </a:rPr>
              <a:t> </a:t>
            </a:r>
            <a:r>
              <a:rPr lang="en-US" sz="2400" dirty="0" err="1" smtClean="0">
                <a:latin typeface="Sitka Subheading" pitchFamily="2" charset="0"/>
              </a:rPr>
              <a:t>lên</a:t>
            </a:r>
            <a:r>
              <a:rPr lang="en-US" sz="2400" dirty="0" smtClean="0">
                <a:latin typeface="Sitka Subheading" pitchFamily="2" charset="0"/>
              </a:rPr>
              <a:t> </a:t>
            </a:r>
            <a:r>
              <a:rPr lang="en-US" sz="2400" dirty="0" err="1" smtClean="0">
                <a:latin typeface="Sitka Subheading" pitchFamily="2" charset="0"/>
              </a:rPr>
              <a:t>danh</a:t>
            </a:r>
            <a:r>
              <a:rPr lang="en-US" sz="2400" dirty="0" smtClean="0">
                <a:latin typeface="Sitka Subheading" pitchFamily="2" charset="0"/>
              </a:rPr>
              <a:t> </a:t>
            </a:r>
            <a:r>
              <a:rPr lang="en-US" sz="2400" dirty="0" err="1" smtClean="0">
                <a:latin typeface="Sitka Subheading" pitchFamily="2" charset="0"/>
              </a:rPr>
              <a:t>sách</a:t>
            </a:r>
            <a:r>
              <a:rPr lang="en-US" sz="2400" dirty="0" smtClean="0">
                <a:latin typeface="Sitka Subheading" pitchFamily="2" charset="0"/>
              </a:rPr>
              <a:t> </a:t>
            </a:r>
            <a:r>
              <a:rPr lang="en-US" sz="2400" dirty="0" err="1" smtClean="0">
                <a:latin typeface="Sitka Subheading" pitchFamily="2" charset="0"/>
              </a:rPr>
              <a:t>các</a:t>
            </a:r>
            <a:r>
              <a:rPr lang="en-US" sz="2400" dirty="0" smtClean="0">
                <a:latin typeface="Sitka Subheading" pitchFamily="2" charset="0"/>
              </a:rPr>
              <a:t> </a:t>
            </a:r>
            <a:r>
              <a:rPr lang="en-US" sz="2400" dirty="0" err="1" smtClean="0">
                <a:latin typeface="Sitka Subheading" pitchFamily="2" charset="0"/>
              </a:rPr>
              <a:t>vật</a:t>
            </a:r>
            <a:r>
              <a:rPr lang="en-US" sz="2400" dirty="0" smtClean="0">
                <a:latin typeface="Sitka Subheading" pitchFamily="2" charset="0"/>
              </a:rPr>
              <a:t> </a:t>
            </a:r>
            <a:r>
              <a:rPr lang="en-US" sz="2400" dirty="0" err="1" smtClean="0">
                <a:latin typeface="Sitka Subheading" pitchFamily="2" charset="0"/>
              </a:rPr>
              <a:t>dụng</a:t>
            </a:r>
            <a:r>
              <a:rPr lang="en-US" sz="2400" dirty="0" smtClean="0">
                <a:latin typeface="Sitka Subheading" pitchFamily="2" charset="0"/>
              </a:rPr>
              <a:t> </a:t>
            </a:r>
            <a:r>
              <a:rPr lang="en-US" sz="2400" dirty="0" err="1" smtClean="0">
                <a:latin typeface="Sitka Subheading" pitchFamily="2" charset="0"/>
              </a:rPr>
              <a:t>cần</a:t>
            </a:r>
            <a:r>
              <a:rPr lang="en-US" sz="2400" dirty="0" smtClean="0">
                <a:latin typeface="Sitka Subheading" pitchFamily="2" charset="0"/>
              </a:rPr>
              <a:t> </a:t>
            </a:r>
            <a:r>
              <a:rPr lang="en-US" sz="2400" dirty="0" err="1" smtClean="0">
                <a:latin typeface="Sitka Subheading" pitchFamily="2" charset="0"/>
              </a:rPr>
              <a:t>thiết</a:t>
            </a:r>
            <a:r>
              <a:rPr lang="en-US" sz="2400" dirty="0" smtClean="0">
                <a:latin typeface="Sitka Subheading" pitchFamily="2" charset="0"/>
              </a:rPr>
              <a:t> </a:t>
            </a:r>
            <a:r>
              <a:rPr lang="en-US" sz="2400" dirty="0" err="1" smtClean="0">
                <a:latin typeface="Sitka Subheading" pitchFamily="2" charset="0"/>
              </a:rPr>
              <a:t>để</a:t>
            </a:r>
            <a:r>
              <a:rPr lang="en-US" sz="2400" dirty="0" smtClean="0">
                <a:latin typeface="Sitka Subheading" pitchFamily="2" charset="0"/>
              </a:rPr>
              <a:t> </a:t>
            </a:r>
            <a:r>
              <a:rPr lang="en-US" sz="2400" dirty="0" err="1" smtClean="0">
                <a:latin typeface="Sitka Subheading" pitchFamily="2" charset="0"/>
              </a:rPr>
              <a:t>ứng</a:t>
            </a:r>
            <a:r>
              <a:rPr lang="en-US" sz="2400" dirty="0" smtClean="0">
                <a:latin typeface="Sitka Subheading" pitchFamily="2" charset="0"/>
              </a:rPr>
              <a:t> </a:t>
            </a:r>
            <a:r>
              <a:rPr lang="en-US" sz="2400" dirty="0" err="1" smtClean="0">
                <a:latin typeface="Sitka Subheading" pitchFamily="2" charset="0"/>
              </a:rPr>
              <a:t>phó</a:t>
            </a:r>
            <a:r>
              <a:rPr lang="en-US" sz="2400" dirty="0" smtClean="0">
                <a:latin typeface="Sitka Subheading" pitchFamily="2" charset="0"/>
              </a:rPr>
              <a:t> </a:t>
            </a:r>
            <a:r>
              <a:rPr lang="en-US" sz="2400" dirty="0" err="1" smtClean="0">
                <a:latin typeface="Sitka Subheading" pitchFamily="2" charset="0"/>
              </a:rPr>
              <a:t>các</a:t>
            </a:r>
            <a:r>
              <a:rPr lang="en-US" sz="2400" dirty="0" smtClean="0">
                <a:latin typeface="Sitka Subheading" pitchFamily="2" charset="0"/>
              </a:rPr>
              <a:t> </a:t>
            </a:r>
            <a:r>
              <a:rPr lang="en-US" sz="2400" dirty="0" err="1" smtClean="0">
                <a:latin typeface="Sitka Subheading" pitchFamily="2" charset="0"/>
              </a:rPr>
              <a:t>tình</a:t>
            </a:r>
            <a:r>
              <a:rPr lang="en-US" sz="2400" dirty="0" smtClean="0">
                <a:latin typeface="Sitka Subheading" pitchFamily="2" charset="0"/>
              </a:rPr>
              <a:t> </a:t>
            </a:r>
            <a:r>
              <a:rPr lang="en-US" sz="2400" dirty="0" err="1" smtClean="0">
                <a:latin typeface="Sitka Subheading" pitchFamily="2" charset="0"/>
              </a:rPr>
              <a:t>huống</a:t>
            </a:r>
            <a:r>
              <a:rPr lang="en-US" sz="2400" dirty="0" smtClean="0">
                <a:latin typeface="Sitka Subheading" pitchFamily="2" charset="0"/>
              </a:rPr>
              <a:t> </a:t>
            </a:r>
            <a:r>
              <a:rPr lang="en-US" sz="2400" dirty="0" err="1" smtClean="0">
                <a:latin typeface="Sitka Subheading" pitchFamily="2" charset="0"/>
              </a:rPr>
              <a:t>nguy</a:t>
            </a:r>
            <a:r>
              <a:rPr lang="en-US" sz="2400" dirty="0" smtClean="0">
                <a:latin typeface="Sitka Subheading" pitchFamily="2" charset="0"/>
              </a:rPr>
              <a:t> </a:t>
            </a:r>
            <a:r>
              <a:rPr lang="en-US" sz="2400" dirty="0" err="1" smtClean="0">
                <a:latin typeface="Sitka Subheading" pitchFamily="2" charset="0"/>
              </a:rPr>
              <a:t>hiểm</a:t>
            </a:r>
            <a:r>
              <a:rPr lang="en-US" sz="2400" dirty="0" smtClean="0">
                <a:latin typeface="Sitka Subheading" pitchFamily="2" charset="0"/>
              </a:rPr>
              <a:t> </a:t>
            </a:r>
            <a:r>
              <a:rPr lang="en-US" sz="2400" dirty="0" err="1" smtClean="0">
                <a:latin typeface="Sitka Subheading" pitchFamily="2" charset="0"/>
              </a:rPr>
              <a:t>và</a:t>
            </a:r>
            <a:r>
              <a:rPr lang="en-US" sz="2400" dirty="0" smtClean="0">
                <a:latin typeface="Sitka Subheading" pitchFamily="2" charset="0"/>
              </a:rPr>
              <a:t> </a:t>
            </a:r>
            <a:r>
              <a:rPr lang="en-US" sz="2400" dirty="0" err="1" smtClean="0">
                <a:latin typeface="Sitka Subheading" pitchFamily="2" charset="0"/>
              </a:rPr>
              <a:t>đễ</a:t>
            </a:r>
            <a:r>
              <a:rPr lang="en-US" sz="2400" dirty="0" smtClean="0">
                <a:latin typeface="Sitka Subheading" pitchFamily="2" charset="0"/>
              </a:rPr>
              <a:t> </a:t>
            </a:r>
            <a:r>
              <a:rPr lang="en-US" sz="2400" dirty="0" err="1" smtClean="0">
                <a:latin typeface="Sitka Subheading" pitchFamily="2" charset="0"/>
              </a:rPr>
              <a:t>xuất</a:t>
            </a:r>
            <a:r>
              <a:rPr lang="en-US" sz="2400" dirty="0" smtClean="0">
                <a:latin typeface="Sitka Subheading" pitchFamily="2" charset="0"/>
              </a:rPr>
              <a:t> </a:t>
            </a:r>
            <a:r>
              <a:rPr lang="en-US" sz="2400" dirty="0" err="1" smtClean="0">
                <a:latin typeface="Sitka Subheading" pitchFamily="2" charset="0"/>
              </a:rPr>
              <a:t>với</a:t>
            </a:r>
            <a:r>
              <a:rPr lang="en-US" sz="2400" dirty="0" smtClean="0">
                <a:latin typeface="Sitka Subheading" pitchFamily="2" charset="0"/>
              </a:rPr>
              <a:t> </a:t>
            </a:r>
            <a:r>
              <a:rPr lang="en-US" sz="2400" dirty="0" err="1" smtClean="0">
                <a:latin typeface="Sitka Subheading" pitchFamily="2" charset="0"/>
              </a:rPr>
              <a:t>bố</a:t>
            </a:r>
            <a:r>
              <a:rPr lang="en-US" sz="2400" dirty="0" smtClean="0">
                <a:latin typeface="Sitka Subheading" pitchFamily="2" charset="0"/>
              </a:rPr>
              <a:t> </a:t>
            </a:r>
            <a:r>
              <a:rPr lang="en-US" sz="2400" dirty="0" err="1" smtClean="0">
                <a:latin typeface="Sitka Subheading" pitchFamily="2" charset="0"/>
              </a:rPr>
              <a:t>mẹ</a:t>
            </a:r>
            <a:r>
              <a:rPr lang="en-US" sz="2400" dirty="0" smtClean="0">
                <a:latin typeface="Sitka Subheading" pitchFamily="2" charset="0"/>
              </a:rPr>
              <a:t> </a:t>
            </a:r>
            <a:r>
              <a:rPr lang="en-US" sz="2400" dirty="0" err="1" smtClean="0">
                <a:latin typeface="Sitka Subheading" pitchFamily="2" charset="0"/>
              </a:rPr>
              <a:t>trang</a:t>
            </a:r>
            <a:r>
              <a:rPr lang="en-US" sz="2400" dirty="0" smtClean="0">
                <a:latin typeface="Sitka Subheading" pitchFamily="2" charset="0"/>
              </a:rPr>
              <a:t> </a:t>
            </a:r>
            <a:r>
              <a:rPr lang="en-US" sz="2400" dirty="0" err="1" smtClean="0">
                <a:latin typeface="Sitka Subheading" pitchFamily="2" charset="0"/>
              </a:rPr>
              <a:t>bị</a:t>
            </a:r>
            <a:r>
              <a:rPr lang="en-US" sz="2400" dirty="0" smtClean="0">
                <a:latin typeface="Sitka Subheading" pitchFamily="2" charset="0"/>
              </a:rPr>
              <a:t> </a:t>
            </a:r>
            <a:r>
              <a:rPr lang="en-US" sz="2400" dirty="0" err="1" smtClean="0">
                <a:latin typeface="Sitka Subheading" pitchFamily="2" charset="0"/>
              </a:rPr>
              <a:t>cho</a:t>
            </a:r>
            <a:r>
              <a:rPr lang="en-US" sz="2400" dirty="0" smtClean="0">
                <a:latin typeface="Sitka Subheading" pitchFamily="2" charset="0"/>
              </a:rPr>
              <a:t> </a:t>
            </a:r>
            <a:r>
              <a:rPr lang="en-US" sz="2400" dirty="0" err="1" smtClean="0">
                <a:latin typeface="Sitka Subheading" pitchFamily="2" charset="0"/>
              </a:rPr>
              <a:t>gia</a:t>
            </a:r>
            <a:r>
              <a:rPr lang="en-US" sz="2400" dirty="0" smtClean="0">
                <a:latin typeface="Sitka Subheading" pitchFamily="2" charset="0"/>
              </a:rPr>
              <a:t> </a:t>
            </a:r>
            <a:r>
              <a:rPr lang="en-US" sz="2400" dirty="0" err="1" smtClean="0">
                <a:latin typeface="Sitka Subheading" pitchFamily="2" charset="0"/>
              </a:rPr>
              <a:t>đình</a:t>
            </a:r>
            <a:r>
              <a:rPr lang="en-US" sz="2400" dirty="0" smtClean="0">
                <a:latin typeface="Sitka Subheading" pitchFamily="2" charset="0"/>
              </a:rPr>
              <a:t> ( </a:t>
            </a:r>
            <a:r>
              <a:rPr lang="en-US" sz="2400" dirty="0" err="1">
                <a:latin typeface="Sitka Subheading" pitchFamily="2" charset="0"/>
              </a:rPr>
              <a:t>V</a:t>
            </a:r>
            <a:r>
              <a:rPr lang="en-US" sz="2400" dirty="0" err="1" smtClean="0">
                <a:latin typeface="Sitka Subheading" pitchFamily="2" charset="0"/>
              </a:rPr>
              <a:t>í</a:t>
            </a:r>
            <a:r>
              <a:rPr lang="en-US" sz="2400" dirty="0" smtClean="0">
                <a:latin typeface="Sitka Subheading" pitchFamily="2" charset="0"/>
              </a:rPr>
              <a:t> </a:t>
            </a:r>
            <a:r>
              <a:rPr lang="en-US" sz="2400" dirty="0" err="1" smtClean="0">
                <a:latin typeface="Sitka Subheading" pitchFamily="2" charset="0"/>
              </a:rPr>
              <a:t>dụ</a:t>
            </a:r>
            <a:r>
              <a:rPr lang="en-US" sz="2400" dirty="0" smtClean="0">
                <a:latin typeface="Sitka Subheading" pitchFamily="2" charset="0"/>
              </a:rPr>
              <a:t>: </a:t>
            </a:r>
            <a:r>
              <a:rPr lang="en-US" sz="2400" dirty="0" err="1" smtClean="0">
                <a:latin typeface="Sitka Subheading" pitchFamily="2" charset="0"/>
              </a:rPr>
              <a:t>dụng</a:t>
            </a:r>
            <a:r>
              <a:rPr lang="en-US" sz="2400" dirty="0" smtClean="0">
                <a:latin typeface="Sitka Subheading" pitchFamily="2" charset="0"/>
              </a:rPr>
              <a:t> </a:t>
            </a:r>
            <a:r>
              <a:rPr lang="en-US" sz="2400" dirty="0" err="1" smtClean="0">
                <a:latin typeface="Sitka Subheading" pitchFamily="2" charset="0"/>
              </a:rPr>
              <a:t>cụ</a:t>
            </a:r>
            <a:r>
              <a:rPr lang="en-US" sz="2400" dirty="0" smtClean="0">
                <a:latin typeface="Sitka Subheading" pitchFamily="2" charset="0"/>
              </a:rPr>
              <a:t> </a:t>
            </a:r>
            <a:r>
              <a:rPr lang="en-US" sz="2400" dirty="0" err="1" smtClean="0">
                <a:latin typeface="Sitka Subheading" pitchFamily="2" charset="0"/>
              </a:rPr>
              <a:t>phòng</a:t>
            </a:r>
            <a:r>
              <a:rPr lang="en-US" sz="2400" dirty="0" smtClean="0">
                <a:latin typeface="Sitka Subheading" pitchFamily="2" charset="0"/>
              </a:rPr>
              <a:t> </a:t>
            </a:r>
            <a:r>
              <a:rPr lang="en-US" sz="2400" dirty="0" err="1" smtClean="0">
                <a:latin typeface="Sitka Subheading" pitchFamily="2" charset="0"/>
              </a:rPr>
              <a:t>cháy</a:t>
            </a:r>
            <a:r>
              <a:rPr lang="en-US" sz="2400" dirty="0" smtClean="0">
                <a:latin typeface="Sitka Subheading" pitchFamily="2" charset="0"/>
              </a:rPr>
              <a:t> </a:t>
            </a:r>
            <a:r>
              <a:rPr lang="en-US" sz="2400" dirty="0" err="1" smtClean="0">
                <a:latin typeface="Sitka Subheading" pitchFamily="2" charset="0"/>
              </a:rPr>
              <a:t>chữa</a:t>
            </a:r>
            <a:r>
              <a:rPr lang="en-US" sz="2400" dirty="0" smtClean="0">
                <a:latin typeface="Sitka Subheading" pitchFamily="2" charset="0"/>
              </a:rPr>
              <a:t> </a:t>
            </a:r>
            <a:r>
              <a:rPr lang="en-US" sz="2400" dirty="0" err="1" smtClean="0">
                <a:latin typeface="Sitka Subheading" pitchFamily="2" charset="0"/>
              </a:rPr>
              <a:t>cháy</a:t>
            </a:r>
            <a:r>
              <a:rPr lang="en-US" sz="2400" dirty="0" smtClean="0">
                <a:latin typeface="Sitka Subheading" pitchFamily="2" charset="0"/>
              </a:rPr>
              <a:t>, </a:t>
            </a:r>
            <a:r>
              <a:rPr lang="en-US" sz="2400" dirty="0" err="1" smtClean="0">
                <a:latin typeface="Sitka Subheading" pitchFamily="2" charset="0"/>
              </a:rPr>
              <a:t>tủ</a:t>
            </a:r>
            <a:r>
              <a:rPr lang="en-US" sz="2400" dirty="0" smtClean="0">
                <a:latin typeface="Sitka Subheading" pitchFamily="2" charset="0"/>
              </a:rPr>
              <a:t> </a:t>
            </a:r>
            <a:r>
              <a:rPr lang="en-US" sz="2400" dirty="0" err="1" smtClean="0">
                <a:latin typeface="Sitka Subheading" pitchFamily="2" charset="0"/>
              </a:rPr>
              <a:t>thuốc</a:t>
            </a:r>
            <a:r>
              <a:rPr lang="en-US" sz="2400" dirty="0" smtClean="0">
                <a:latin typeface="Sitka Subheading" pitchFamily="2" charset="0"/>
              </a:rPr>
              <a:t> y </a:t>
            </a:r>
            <a:r>
              <a:rPr lang="en-US" sz="2400" dirty="0" err="1" smtClean="0">
                <a:latin typeface="Sitka Subheading" pitchFamily="2" charset="0"/>
              </a:rPr>
              <a:t>tế</a:t>
            </a:r>
            <a:r>
              <a:rPr lang="en-US" sz="2400" dirty="0" smtClean="0">
                <a:latin typeface="Sitka Subheading" pitchFamily="2" charset="0"/>
              </a:rPr>
              <a:t>, </a:t>
            </a:r>
            <a:r>
              <a:rPr lang="en-US" sz="2400" dirty="0" err="1" smtClean="0">
                <a:latin typeface="Sitka Subheading" pitchFamily="2" charset="0"/>
              </a:rPr>
              <a:t>găng</a:t>
            </a:r>
            <a:r>
              <a:rPr lang="en-US" sz="2400" dirty="0" smtClean="0">
                <a:latin typeface="Sitka Subheading" pitchFamily="2" charset="0"/>
              </a:rPr>
              <a:t> </a:t>
            </a:r>
            <a:r>
              <a:rPr lang="en-US" sz="2400" dirty="0" err="1" smtClean="0">
                <a:latin typeface="Sitka Subheading" pitchFamily="2" charset="0"/>
              </a:rPr>
              <a:t>tay</a:t>
            </a:r>
            <a:r>
              <a:rPr lang="en-US" sz="2400" dirty="0" smtClean="0">
                <a:latin typeface="Sitka Subheading" pitchFamily="2" charset="0"/>
              </a:rPr>
              <a:t> </a:t>
            </a:r>
            <a:r>
              <a:rPr lang="en-US" sz="2400" dirty="0" err="1" smtClean="0">
                <a:latin typeface="Sitka Subheading" pitchFamily="2" charset="0"/>
              </a:rPr>
              <a:t>làm</a:t>
            </a:r>
            <a:r>
              <a:rPr lang="en-US" sz="2400" dirty="0" smtClean="0">
                <a:latin typeface="Sitka Subheading" pitchFamily="2" charset="0"/>
              </a:rPr>
              <a:t> </a:t>
            </a:r>
            <a:r>
              <a:rPr lang="en-US" sz="2400" dirty="0" err="1" smtClean="0">
                <a:latin typeface="Sitka Subheading" pitchFamily="2" charset="0"/>
              </a:rPr>
              <a:t>vườn</a:t>
            </a:r>
            <a:r>
              <a:rPr lang="en-US" sz="2400" dirty="0" smtClean="0">
                <a:latin typeface="Sitka Subheading" pitchFamily="2" charset="0"/>
              </a:rPr>
              <a:t>, </a:t>
            </a:r>
            <a:r>
              <a:rPr lang="en-US" sz="2400" dirty="0" err="1" smtClean="0">
                <a:latin typeface="Sitka Subheading" pitchFamily="2" charset="0"/>
              </a:rPr>
              <a:t>ủng</a:t>
            </a:r>
            <a:r>
              <a:rPr lang="en-US" sz="2400" dirty="0" smtClean="0">
                <a:latin typeface="Sitka Subheading" pitchFamily="2" charset="0"/>
              </a:rPr>
              <a:t>, </a:t>
            </a:r>
            <a:r>
              <a:rPr lang="en-US" sz="2400" dirty="0" err="1" smtClean="0">
                <a:latin typeface="Sitka Subheading" pitchFamily="2" charset="0"/>
              </a:rPr>
              <a:t>thuốc</a:t>
            </a:r>
            <a:r>
              <a:rPr lang="en-US" sz="2400" dirty="0" smtClean="0">
                <a:latin typeface="Sitka Subheading" pitchFamily="2" charset="0"/>
              </a:rPr>
              <a:t> </a:t>
            </a:r>
            <a:r>
              <a:rPr lang="en-US" sz="2400" dirty="0" err="1" smtClean="0">
                <a:latin typeface="Sitka Subheading" pitchFamily="2" charset="0"/>
              </a:rPr>
              <a:t>xịt</a:t>
            </a:r>
            <a:r>
              <a:rPr lang="en-US" sz="2400" dirty="0" smtClean="0">
                <a:latin typeface="Sitka Subheading" pitchFamily="2" charset="0"/>
              </a:rPr>
              <a:t> </a:t>
            </a:r>
            <a:r>
              <a:rPr lang="en-US" sz="2400" dirty="0" err="1" smtClean="0">
                <a:latin typeface="Sitka Subheading" pitchFamily="2" charset="0"/>
              </a:rPr>
              <a:t>muỗi</a:t>
            </a:r>
            <a:r>
              <a:rPr lang="en-US" sz="2400" dirty="0" smtClean="0">
                <a:latin typeface="Sitka Subheading" pitchFamily="2" charset="0"/>
              </a:rPr>
              <a:t>,….</a:t>
            </a:r>
          </a:p>
        </p:txBody>
      </p:sp>
      <p:sp>
        <p:nvSpPr>
          <p:cNvPr id="3" name="TextBox 2"/>
          <p:cNvSpPr txBox="1"/>
          <p:nvPr/>
        </p:nvSpPr>
        <p:spPr>
          <a:xfrm>
            <a:off x="125895" y="228600"/>
            <a:ext cx="8839201"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Tree>
    <p:extLst>
      <p:ext uri="{BB962C8B-B14F-4D97-AF65-F5344CB8AC3E}">
        <p14:creationId xmlns:p14="http://schemas.microsoft.com/office/powerpoint/2010/main" val="39482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2057400"/>
            <a:ext cx="8839200" cy="3416320"/>
          </a:xfrm>
          <a:prstGeom prst="rect">
            <a:avLst/>
          </a:prstGeom>
          <a:solidFill>
            <a:schemeClr val="bg1"/>
          </a:solidFill>
        </p:spPr>
        <p:txBody>
          <a:bodyPr wrap="square" rtlCol="0">
            <a:spAutoFit/>
          </a:bodyPr>
          <a:lstStyle/>
          <a:p>
            <a:pPr algn="just">
              <a:lnSpc>
                <a:spcPct val="150000"/>
              </a:lnSpc>
            </a:pPr>
            <a:r>
              <a:rPr lang="en-US" sz="2400" b="1" dirty="0" err="1" smtClean="0">
                <a:latin typeface="Sitka Subheading" pitchFamily="2" charset="0"/>
              </a:rPr>
              <a:t>Câu</a:t>
            </a:r>
            <a:r>
              <a:rPr lang="en-US" sz="2400" b="1" dirty="0" smtClean="0">
                <a:latin typeface="Sitka Subheading" pitchFamily="2" charset="0"/>
              </a:rPr>
              <a:t> </a:t>
            </a:r>
            <a:r>
              <a:rPr lang="en-US" sz="2400" b="1" dirty="0" err="1" smtClean="0">
                <a:latin typeface="Sitka Subheading" pitchFamily="2" charset="0"/>
              </a:rPr>
              <a:t>hỏi</a:t>
            </a:r>
            <a:r>
              <a:rPr lang="en-US" sz="2400" b="1" dirty="0" smtClean="0">
                <a:latin typeface="Sitka Subheading" pitchFamily="2" charset="0"/>
              </a:rPr>
              <a:t>: </a:t>
            </a:r>
            <a:r>
              <a:rPr lang="en-US" sz="2400" dirty="0" smtClean="0">
                <a:latin typeface="Sitka Subheading" pitchFamily="2" charset="0"/>
              </a:rPr>
              <a:t>Qua </a:t>
            </a:r>
            <a:r>
              <a:rPr lang="en-US" sz="2400" dirty="0" err="1" smtClean="0">
                <a:latin typeface="Sitka Subheading" pitchFamily="2" charset="0"/>
              </a:rPr>
              <a:t>câu</a:t>
            </a:r>
            <a:r>
              <a:rPr lang="en-US" sz="2400" dirty="0" smtClean="0">
                <a:latin typeface="Sitka Subheading" pitchFamily="2" charset="0"/>
              </a:rPr>
              <a:t> </a:t>
            </a:r>
            <a:r>
              <a:rPr lang="en-US" sz="2400" dirty="0" err="1" smtClean="0">
                <a:latin typeface="Sitka Subheading" pitchFamily="2" charset="0"/>
              </a:rPr>
              <a:t>ca</a:t>
            </a:r>
            <a:r>
              <a:rPr lang="en-US" sz="2400" dirty="0" smtClean="0">
                <a:latin typeface="Sitka Subheading" pitchFamily="2" charset="0"/>
              </a:rPr>
              <a:t> </a:t>
            </a:r>
            <a:r>
              <a:rPr lang="en-US" sz="2400" dirty="0" err="1" smtClean="0">
                <a:latin typeface="Sitka Subheading" pitchFamily="2" charset="0"/>
              </a:rPr>
              <a:t>dao</a:t>
            </a:r>
            <a:r>
              <a:rPr lang="en-US" sz="2400" dirty="0" smtClean="0">
                <a:latin typeface="Sitka Subheading" pitchFamily="2" charset="0"/>
              </a:rPr>
              <a:t> </a:t>
            </a:r>
            <a:r>
              <a:rPr lang="en-US" sz="2400" dirty="0" err="1" smtClean="0">
                <a:latin typeface="Sitka Subheading" pitchFamily="2" charset="0"/>
              </a:rPr>
              <a:t>trên</a:t>
            </a:r>
            <a:r>
              <a:rPr lang="en-US" sz="2400" dirty="0" smtClean="0">
                <a:latin typeface="Sitka Subheading" pitchFamily="2" charset="0"/>
              </a:rPr>
              <a:t>, </a:t>
            </a:r>
            <a:r>
              <a:rPr lang="en-US" sz="2400" dirty="0" err="1" smtClean="0">
                <a:latin typeface="Sitka Subheading" pitchFamily="2" charset="0"/>
              </a:rPr>
              <a:t>người</a:t>
            </a:r>
            <a:r>
              <a:rPr lang="en-US" sz="2400" dirty="0" smtClean="0">
                <a:latin typeface="Sitka Subheading" pitchFamily="2" charset="0"/>
              </a:rPr>
              <a:t> </a:t>
            </a:r>
            <a:r>
              <a:rPr lang="en-US" sz="2400" dirty="0" err="1" smtClean="0">
                <a:latin typeface="Sitka Subheading" pitchFamily="2" charset="0"/>
              </a:rPr>
              <a:t>mẹ</a:t>
            </a:r>
            <a:r>
              <a:rPr lang="en-US" sz="2400" dirty="0" smtClean="0">
                <a:latin typeface="Sitka Subheading" pitchFamily="2" charset="0"/>
              </a:rPr>
              <a:t> </a:t>
            </a:r>
            <a:r>
              <a:rPr lang="en-US" sz="2400" dirty="0" err="1" smtClean="0">
                <a:latin typeface="Sitka Subheading" pitchFamily="2" charset="0"/>
              </a:rPr>
              <a:t>muốn</a:t>
            </a:r>
            <a:r>
              <a:rPr lang="en-US" sz="2400" dirty="0" smtClean="0">
                <a:latin typeface="Sitka Subheading" pitchFamily="2" charset="0"/>
              </a:rPr>
              <a:t> </a:t>
            </a:r>
            <a:r>
              <a:rPr lang="en-US" sz="2400" dirty="0" err="1" smtClean="0">
                <a:latin typeface="Sitka Subheading" pitchFamily="2" charset="0"/>
              </a:rPr>
              <a:t>khuyên</a:t>
            </a:r>
            <a:r>
              <a:rPr lang="en-US" sz="2400" dirty="0" smtClean="0">
                <a:latin typeface="Sitka Subheading" pitchFamily="2" charset="0"/>
              </a:rPr>
              <a:t> </a:t>
            </a:r>
            <a:r>
              <a:rPr lang="en-US" sz="2400" dirty="0" err="1" smtClean="0">
                <a:latin typeface="Sitka Subheading" pitchFamily="2" charset="0"/>
              </a:rPr>
              <a:t>dạy</a:t>
            </a:r>
            <a:r>
              <a:rPr lang="en-US" sz="2400" dirty="0" smtClean="0">
                <a:latin typeface="Sitka Subheading" pitchFamily="2" charset="0"/>
              </a:rPr>
              <a:t> con </a:t>
            </a:r>
            <a:r>
              <a:rPr lang="en-US" sz="2400" dirty="0" err="1" smtClean="0">
                <a:latin typeface="Sitka Subheading" pitchFamily="2" charset="0"/>
              </a:rPr>
              <a:t>mình</a:t>
            </a:r>
            <a:r>
              <a:rPr lang="en-US" sz="2400" dirty="0" smtClean="0">
                <a:latin typeface="Sitka Subheading" pitchFamily="2" charset="0"/>
              </a:rPr>
              <a:t> </a:t>
            </a:r>
            <a:r>
              <a:rPr lang="en-US" sz="2400" dirty="0" err="1" smtClean="0">
                <a:latin typeface="Sitka Subheading" pitchFamily="2" charset="0"/>
              </a:rPr>
              <a:t>điều</a:t>
            </a:r>
            <a:r>
              <a:rPr lang="en-US" sz="2400" dirty="0" smtClean="0">
                <a:latin typeface="Sitka Subheading" pitchFamily="2" charset="0"/>
              </a:rPr>
              <a:t> </a:t>
            </a:r>
            <a:r>
              <a:rPr lang="en-US" sz="2400" dirty="0" err="1" smtClean="0">
                <a:latin typeface="Sitka Subheading" pitchFamily="2" charset="0"/>
              </a:rPr>
              <a:t>gì</a:t>
            </a:r>
            <a:r>
              <a:rPr lang="en-US" sz="2400" dirty="0" smtClean="0">
                <a:latin typeface="Sitka Subheading" pitchFamily="2" charset="0"/>
              </a:rPr>
              <a:t>?</a:t>
            </a:r>
          </a:p>
          <a:p>
            <a:pPr algn="just">
              <a:lnSpc>
                <a:spcPct val="150000"/>
              </a:lnSpc>
            </a:pPr>
            <a:r>
              <a:rPr lang="en-US" sz="2400" b="1" dirty="0" err="1" smtClean="0">
                <a:latin typeface="Sitka Subheading" pitchFamily="2" charset="0"/>
              </a:rPr>
              <a:t>Gợi</a:t>
            </a:r>
            <a:r>
              <a:rPr lang="en-US" sz="2400" b="1" dirty="0" smtClean="0">
                <a:latin typeface="Sitka Subheading" pitchFamily="2" charset="0"/>
              </a:rPr>
              <a:t> ý: </a:t>
            </a:r>
            <a:r>
              <a:rPr lang="en-US" sz="2400" dirty="0" smtClean="0">
                <a:latin typeface="Sitka Subheading" pitchFamily="2" charset="0"/>
              </a:rPr>
              <a:t>T</a:t>
            </a:r>
            <a:r>
              <a:rPr lang="vi-VN" sz="2400" dirty="0" smtClean="0">
                <a:latin typeface="Sitka Subheading" pitchFamily="2" charset="0"/>
              </a:rPr>
              <a:t>rong </a:t>
            </a:r>
            <a:r>
              <a:rPr lang="vi-VN" sz="2400" dirty="0">
                <a:latin typeface="Sitka Subheading" pitchFamily="2" charset="0"/>
              </a:rPr>
              <a:t>cuộc sống, nếu gặp một tình huống nguy hiểm đến tính mạng, con chớ có làm, hãy đi tìm người giúp hoặc tự tìm cách thoát khỏi sự nguy hiểm đó để không bị ảnh hưởng đến tính mạng mình.</a:t>
            </a:r>
            <a:endParaRPr lang="en-US" sz="2400" dirty="0">
              <a:latin typeface="Sitka Subheading" pitchFamily="2" charset="0"/>
            </a:endParaRPr>
          </a:p>
        </p:txBody>
      </p:sp>
    </p:spTree>
    <p:extLst>
      <p:ext uri="{BB962C8B-B14F-4D97-AF65-F5344CB8AC3E}">
        <p14:creationId xmlns:p14="http://schemas.microsoft.com/office/powerpoint/2010/main" val="107167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1981200"/>
            <a:ext cx="8839200" cy="1266565"/>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2: </a:t>
            </a:r>
            <a:r>
              <a:rPr lang="en-US" sz="2800" b="1" dirty="0" err="1" smtClean="0">
                <a:solidFill>
                  <a:srgbClr val="00B050"/>
                </a:solidFill>
                <a:latin typeface="Sitka Subheading" pitchFamily="2" charset="0"/>
              </a:rPr>
              <a:t>Khám</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phá</a:t>
            </a:r>
            <a:endParaRPr lang="en-US" sz="2800" b="1" dirty="0" smtClean="0">
              <a:solidFill>
                <a:srgbClr val="00B050"/>
              </a:solidFill>
              <a:latin typeface="Sitka Subheading" pitchFamily="2" charset="0"/>
            </a:endParaRPr>
          </a:p>
          <a:p>
            <a:pPr algn="just">
              <a:lnSpc>
                <a:spcPct val="150000"/>
              </a:lnSpc>
            </a:pPr>
            <a:r>
              <a:rPr lang="en-US" sz="2600" b="1" dirty="0" err="1" smtClean="0">
                <a:latin typeface="Sitka Subheading" pitchFamily="2" charset="0"/>
              </a:rPr>
              <a:t>Nội</a:t>
            </a:r>
            <a:r>
              <a:rPr lang="en-US" sz="2600" b="1" dirty="0" smtClean="0">
                <a:latin typeface="Sitka Subheading" pitchFamily="2" charset="0"/>
              </a:rPr>
              <a:t> dung 1: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hãy</a:t>
            </a:r>
            <a:r>
              <a:rPr lang="en-US" sz="2600" dirty="0" smtClean="0">
                <a:latin typeface="Sitka Subheading" pitchFamily="2" charset="0"/>
              </a:rPr>
              <a:t> </a:t>
            </a:r>
            <a:r>
              <a:rPr lang="en-US" sz="2600" dirty="0" err="1" smtClean="0">
                <a:latin typeface="Sitka Subheading" pitchFamily="2" charset="0"/>
              </a:rPr>
              <a:t>quan</a:t>
            </a:r>
            <a:r>
              <a:rPr lang="en-US" sz="2600" dirty="0" smtClean="0">
                <a:latin typeface="Sitka Subheading" pitchFamily="2" charset="0"/>
              </a:rPr>
              <a:t> </a:t>
            </a:r>
            <a:r>
              <a:rPr lang="en-US" sz="2600" dirty="0" err="1" smtClean="0">
                <a:latin typeface="Sitka Subheading" pitchFamily="2" charset="0"/>
              </a:rPr>
              <a:t>sát</a:t>
            </a:r>
            <a:r>
              <a:rPr lang="en-US" sz="2600" dirty="0" smtClean="0">
                <a:latin typeface="Sitka Subheading" pitchFamily="2" charset="0"/>
              </a:rPr>
              <a:t> </a:t>
            </a:r>
            <a:r>
              <a:rPr lang="en-US" sz="2600" dirty="0" err="1" smtClean="0">
                <a:latin typeface="Sitka Subheading" pitchFamily="2" charset="0"/>
              </a:rPr>
              <a:t>hình</a:t>
            </a:r>
            <a:r>
              <a:rPr lang="en-US" sz="2600" dirty="0" smtClean="0">
                <a:latin typeface="Sitka Subheading" pitchFamily="2" charset="0"/>
              </a:rPr>
              <a:t> </a:t>
            </a:r>
            <a:r>
              <a:rPr lang="en-US" sz="2600" dirty="0" err="1" smtClean="0">
                <a:latin typeface="Sitka Subheading" pitchFamily="2" charset="0"/>
              </a:rPr>
              <a:t>ảnh</a:t>
            </a:r>
            <a:r>
              <a:rPr lang="en-US" sz="2600" dirty="0" smtClean="0">
                <a:latin typeface="Sitka Subheading" pitchFamily="2" charset="0"/>
              </a:rPr>
              <a:t> </a:t>
            </a:r>
            <a:r>
              <a:rPr lang="en-US" sz="2600" dirty="0" err="1" smtClean="0">
                <a:latin typeface="Sitka Subheading" pitchFamily="2" charset="0"/>
              </a:rPr>
              <a:t>và</a:t>
            </a:r>
            <a:r>
              <a:rPr lang="en-US" sz="2600" dirty="0" smtClean="0">
                <a:latin typeface="Sitka Subheading" pitchFamily="2" charset="0"/>
              </a:rPr>
              <a:t> </a:t>
            </a:r>
            <a:r>
              <a:rPr lang="en-US" sz="2600" dirty="0" err="1" smtClean="0">
                <a:latin typeface="Sitka Subheading" pitchFamily="2" charset="0"/>
              </a:rPr>
              <a:t>trả</a:t>
            </a:r>
            <a:r>
              <a:rPr lang="en-US" sz="2600" dirty="0" smtClean="0">
                <a:latin typeface="Sitka Subheading" pitchFamily="2" charset="0"/>
              </a:rPr>
              <a:t> </a:t>
            </a:r>
            <a:r>
              <a:rPr lang="en-US" sz="2600" dirty="0" err="1" smtClean="0">
                <a:latin typeface="Sitka Subheading" pitchFamily="2" charset="0"/>
              </a:rPr>
              <a:t>lời</a:t>
            </a:r>
            <a:r>
              <a:rPr lang="en-US" sz="2600" dirty="0" smtClean="0">
                <a:latin typeface="Sitka Subheading" pitchFamily="2" charset="0"/>
              </a:rPr>
              <a:t>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hỏi</a:t>
            </a:r>
            <a:endParaRPr lang="en-US" sz="2600" dirty="0" smtClean="0">
              <a:latin typeface="Sitka Subheading" pitchFamily="2"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1" y="3428999"/>
            <a:ext cx="2572460" cy="2862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29000"/>
            <a:ext cx="2514600" cy="286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57300" y="6457784"/>
            <a:ext cx="3238500" cy="369332"/>
          </a:xfrm>
          <a:prstGeom prst="rect">
            <a:avLst/>
          </a:prstGeom>
          <a:noFill/>
        </p:spPr>
        <p:txBody>
          <a:bodyPr wrap="square" rtlCol="0">
            <a:spAutoFit/>
          </a:bodyPr>
          <a:lstStyle/>
          <a:p>
            <a:r>
              <a:rPr lang="en-US" dirty="0" err="1" smtClean="0">
                <a:latin typeface="Sitka Subheading" pitchFamily="2" charset="0"/>
              </a:rPr>
              <a:t>Hình</a:t>
            </a:r>
            <a:r>
              <a:rPr lang="en-US" dirty="0" smtClean="0">
                <a:latin typeface="Sitka Subheading" pitchFamily="2" charset="0"/>
              </a:rPr>
              <a:t> 1:…………………………....</a:t>
            </a:r>
            <a:endParaRPr lang="en-US" dirty="0">
              <a:latin typeface="Sitka Subheading" pitchFamily="2" charset="0"/>
            </a:endParaRPr>
          </a:p>
        </p:txBody>
      </p:sp>
      <p:sp>
        <p:nvSpPr>
          <p:cNvPr id="4" name="Rectangle 3"/>
          <p:cNvSpPr/>
          <p:nvPr/>
        </p:nvSpPr>
        <p:spPr>
          <a:xfrm>
            <a:off x="4653894" y="6400800"/>
            <a:ext cx="3042306" cy="369332"/>
          </a:xfrm>
          <a:prstGeom prst="rect">
            <a:avLst/>
          </a:prstGeom>
        </p:spPr>
        <p:txBody>
          <a:bodyPr wrap="square">
            <a:spAutoFit/>
          </a:bodyPr>
          <a:lstStyle/>
          <a:p>
            <a:r>
              <a:rPr lang="en-US" dirty="0" err="1" smtClean="0">
                <a:latin typeface="Sitka Subheading" pitchFamily="2" charset="0"/>
              </a:rPr>
              <a:t>Hình</a:t>
            </a:r>
            <a:r>
              <a:rPr lang="en-US" dirty="0" smtClean="0">
                <a:latin typeface="Sitka Subheading" pitchFamily="2" charset="0"/>
              </a:rPr>
              <a:t> 2:…………………………….</a:t>
            </a:r>
            <a:endParaRPr lang="en-US" dirty="0">
              <a:latin typeface="Sitka Subheading" pitchFamily="2" charset="0"/>
            </a:endParaRPr>
          </a:p>
        </p:txBody>
      </p:sp>
    </p:spTree>
    <p:extLst>
      <p:ext uri="{BB962C8B-B14F-4D97-AF65-F5344CB8AC3E}">
        <p14:creationId xmlns:p14="http://schemas.microsoft.com/office/powerpoint/2010/main" val="2196166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1981200"/>
            <a:ext cx="8839200" cy="1266565"/>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2: </a:t>
            </a:r>
            <a:r>
              <a:rPr lang="en-US" sz="2800" b="1" dirty="0" err="1" smtClean="0">
                <a:solidFill>
                  <a:srgbClr val="00B050"/>
                </a:solidFill>
                <a:latin typeface="Sitka Subheading" pitchFamily="2" charset="0"/>
              </a:rPr>
              <a:t>Khám</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phá</a:t>
            </a:r>
            <a:endParaRPr lang="en-US" sz="2800" b="1" dirty="0" smtClean="0">
              <a:solidFill>
                <a:srgbClr val="00B050"/>
              </a:solidFill>
              <a:latin typeface="Sitka Subheading" pitchFamily="2" charset="0"/>
            </a:endParaRPr>
          </a:p>
          <a:p>
            <a:pPr algn="just">
              <a:lnSpc>
                <a:spcPct val="150000"/>
              </a:lnSpc>
            </a:pPr>
            <a:r>
              <a:rPr lang="en-US" sz="2600" b="1" dirty="0" err="1" smtClean="0">
                <a:latin typeface="Sitka Subheading" pitchFamily="2" charset="0"/>
              </a:rPr>
              <a:t>Nội</a:t>
            </a:r>
            <a:r>
              <a:rPr lang="en-US" sz="2600" b="1" dirty="0" smtClean="0">
                <a:latin typeface="Sitka Subheading" pitchFamily="2" charset="0"/>
              </a:rPr>
              <a:t> dung 1: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hãy</a:t>
            </a:r>
            <a:r>
              <a:rPr lang="en-US" sz="2600" dirty="0" smtClean="0">
                <a:latin typeface="Sitka Subheading" pitchFamily="2" charset="0"/>
              </a:rPr>
              <a:t> </a:t>
            </a:r>
            <a:r>
              <a:rPr lang="en-US" sz="2600" dirty="0" err="1" smtClean="0">
                <a:latin typeface="Sitka Subheading" pitchFamily="2" charset="0"/>
              </a:rPr>
              <a:t>quan</a:t>
            </a:r>
            <a:r>
              <a:rPr lang="en-US" sz="2600" dirty="0" smtClean="0">
                <a:latin typeface="Sitka Subheading" pitchFamily="2" charset="0"/>
              </a:rPr>
              <a:t> </a:t>
            </a:r>
            <a:r>
              <a:rPr lang="en-US" sz="2600" dirty="0" err="1" smtClean="0">
                <a:latin typeface="Sitka Subheading" pitchFamily="2" charset="0"/>
              </a:rPr>
              <a:t>sát</a:t>
            </a:r>
            <a:r>
              <a:rPr lang="en-US" sz="2600" dirty="0" smtClean="0">
                <a:latin typeface="Sitka Subheading" pitchFamily="2" charset="0"/>
              </a:rPr>
              <a:t> </a:t>
            </a:r>
            <a:r>
              <a:rPr lang="en-US" sz="2600" dirty="0" err="1" smtClean="0">
                <a:latin typeface="Sitka Subheading" pitchFamily="2" charset="0"/>
              </a:rPr>
              <a:t>hình</a:t>
            </a:r>
            <a:r>
              <a:rPr lang="en-US" sz="2600" dirty="0" smtClean="0">
                <a:latin typeface="Sitka Subheading" pitchFamily="2" charset="0"/>
              </a:rPr>
              <a:t> </a:t>
            </a:r>
            <a:r>
              <a:rPr lang="en-US" sz="2600" dirty="0" err="1" smtClean="0">
                <a:latin typeface="Sitka Subheading" pitchFamily="2" charset="0"/>
              </a:rPr>
              <a:t>ảnh</a:t>
            </a:r>
            <a:r>
              <a:rPr lang="en-US" sz="2600" dirty="0" smtClean="0">
                <a:latin typeface="Sitka Subheading" pitchFamily="2" charset="0"/>
              </a:rPr>
              <a:t> </a:t>
            </a:r>
            <a:r>
              <a:rPr lang="en-US" sz="2600" dirty="0" err="1" smtClean="0">
                <a:latin typeface="Sitka Subheading" pitchFamily="2" charset="0"/>
              </a:rPr>
              <a:t>và</a:t>
            </a:r>
            <a:r>
              <a:rPr lang="en-US" sz="2600" dirty="0" smtClean="0">
                <a:latin typeface="Sitka Subheading" pitchFamily="2" charset="0"/>
              </a:rPr>
              <a:t> </a:t>
            </a:r>
            <a:r>
              <a:rPr lang="en-US" sz="2600" dirty="0" err="1" smtClean="0">
                <a:latin typeface="Sitka Subheading" pitchFamily="2" charset="0"/>
              </a:rPr>
              <a:t>trả</a:t>
            </a:r>
            <a:r>
              <a:rPr lang="en-US" sz="2600" dirty="0" smtClean="0">
                <a:latin typeface="Sitka Subheading" pitchFamily="2" charset="0"/>
              </a:rPr>
              <a:t> </a:t>
            </a:r>
            <a:r>
              <a:rPr lang="en-US" sz="2600" dirty="0" err="1" smtClean="0">
                <a:latin typeface="Sitka Subheading" pitchFamily="2" charset="0"/>
              </a:rPr>
              <a:t>lời</a:t>
            </a:r>
            <a:r>
              <a:rPr lang="en-US" sz="2600" dirty="0" smtClean="0">
                <a:latin typeface="Sitka Subheading" pitchFamily="2" charset="0"/>
              </a:rPr>
              <a:t>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hỏi</a:t>
            </a:r>
            <a:endParaRPr lang="en-US" sz="2600" dirty="0" smtClean="0">
              <a:latin typeface="Sitka Subheading" pitchFamily="2"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893" y="3505201"/>
            <a:ext cx="2966741" cy="271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2971800" cy="271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175407" y="6330102"/>
            <a:ext cx="3238500" cy="369332"/>
          </a:xfrm>
          <a:prstGeom prst="rect">
            <a:avLst/>
          </a:prstGeom>
          <a:noFill/>
        </p:spPr>
        <p:txBody>
          <a:bodyPr wrap="square" rtlCol="0">
            <a:spAutoFit/>
          </a:bodyPr>
          <a:lstStyle/>
          <a:p>
            <a:r>
              <a:rPr lang="en-US" dirty="0" err="1" smtClean="0">
                <a:latin typeface="Sitka Subheading" pitchFamily="2" charset="0"/>
              </a:rPr>
              <a:t>Hình</a:t>
            </a:r>
            <a:r>
              <a:rPr lang="en-US" dirty="0" smtClean="0">
                <a:latin typeface="Sitka Subheading" pitchFamily="2" charset="0"/>
              </a:rPr>
              <a:t> 3:…………………………....</a:t>
            </a:r>
            <a:endParaRPr lang="en-US" dirty="0">
              <a:latin typeface="Sitka Subheading" pitchFamily="2" charset="0"/>
            </a:endParaRPr>
          </a:p>
        </p:txBody>
      </p:sp>
      <p:sp>
        <p:nvSpPr>
          <p:cNvPr id="11" name="Rectangle 10"/>
          <p:cNvSpPr/>
          <p:nvPr/>
        </p:nvSpPr>
        <p:spPr>
          <a:xfrm>
            <a:off x="4958694" y="6273118"/>
            <a:ext cx="3042306" cy="369332"/>
          </a:xfrm>
          <a:prstGeom prst="rect">
            <a:avLst/>
          </a:prstGeom>
        </p:spPr>
        <p:txBody>
          <a:bodyPr wrap="square">
            <a:spAutoFit/>
          </a:bodyPr>
          <a:lstStyle/>
          <a:p>
            <a:r>
              <a:rPr lang="en-US" dirty="0" err="1" smtClean="0">
                <a:latin typeface="Sitka Subheading" pitchFamily="2" charset="0"/>
              </a:rPr>
              <a:t>Hình</a:t>
            </a:r>
            <a:r>
              <a:rPr lang="en-US" dirty="0" smtClean="0">
                <a:latin typeface="Sitka Subheading" pitchFamily="2" charset="0"/>
              </a:rPr>
              <a:t> 4:…………………………….</a:t>
            </a:r>
            <a:endParaRPr lang="en-US" dirty="0">
              <a:latin typeface="Sitka Subheading" pitchFamily="2" charset="0"/>
            </a:endParaRPr>
          </a:p>
        </p:txBody>
      </p:sp>
    </p:spTree>
    <p:extLst>
      <p:ext uri="{BB962C8B-B14F-4D97-AF65-F5344CB8AC3E}">
        <p14:creationId xmlns:p14="http://schemas.microsoft.com/office/powerpoint/2010/main" val="270853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1981200"/>
            <a:ext cx="8839200" cy="1266565"/>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2: </a:t>
            </a:r>
            <a:r>
              <a:rPr lang="en-US" sz="2800" b="1" dirty="0" err="1" smtClean="0">
                <a:solidFill>
                  <a:srgbClr val="00B050"/>
                </a:solidFill>
                <a:latin typeface="Sitka Subheading" pitchFamily="2" charset="0"/>
              </a:rPr>
              <a:t>Khám</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phá</a:t>
            </a:r>
            <a:endParaRPr lang="en-US" sz="2800" b="1" dirty="0" smtClean="0">
              <a:solidFill>
                <a:srgbClr val="00B050"/>
              </a:solidFill>
              <a:latin typeface="Sitka Subheading" pitchFamily="2" charset="0"/>
            </a:endParaRPr>
          </a:p>
          <a:p>
            <a:pPr algn="just">
              <a:lnSpc>
                <a:spcPct val="150000"/>
              </a:lnSpc>
            </a:pPr>
            <a:r>
              <a:rPr lang="en-US" sz="2600" b="1" dirty="0" err="1" smtClean="0">
                <a:latin typeface="Sitka Subheading" pitchFamily="2" charset="0"/>
              </a:rPr>
              <a:t>Nội</a:t>
            </a:r>
            <a:r>
              <a:rPr lang="en-US" sz="2600" b="1" dirty="0" smtClean="0">
                <a:latin typeface="Sitka Subheading" pitchFamily="2" charset="0"/>
              </a:rPr>
              <a:t> dung 1: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hãy</a:t>
            </a:r>
            <a:r>
              <a:rPr lang="en-US" sz="2600" dirty="0" smtClean="0">
                <a:latin typeface="Sitka Subheading" pitchFamily="2" charset="0"/>
              </a:rPr>
              <a:t> </a:t>
            </a:r>
            <a:r>
              <a:rPr lang="en-US" sz="2600" dirty="0" err="1" smtClean="0">
                <a:latin typeface="Sitka Subheading" pitchFamily="2" charset="0"/>
              </a:rPr>
              <a:t>quan</a:t>
            </a:r>
            <a:r>
              <a:rPr lang="en-US" sz="2600" dirty="0" smtClean="0">
                <a:latin typeface="Sitka Subheading" pitchFamily="2" charset="0"/>
              </a:rPr>
              <a:t> </a:t>
            </a:r>
            <a:r>
              <a:rPr lang="en-US" sz="2600" dirty="0" err="1" smtClean="0">
                <a:latin typeface="Sitka Subheading" pitchFamily="2" charset="0"/>
              </a:rPr>
              <a:t>sát</a:t>
            </a:r>
            <a:r>
              <a:rPr lang="en-US" sz="2600" dirty="0" smtClean="0">
                <a:latin typeface="Sitka Subheading" pitchFamily="2" charset="0"/>
              </a:rPr>
              <a:t> </a:t>
            </a:r>
            <a:r>
              <a:rPr lang="en-US" sz="2600" dirty="0" err="1" smtClean="0">
                <a:latin typeface="Sitka Subheading" pitchFamily="2" charset="0"/>
              </a:rPr>
              <a:t>hình</a:t>
            </a:r>
            <a:r>
              <a:rPr lang="en-US" sz="2600" dirty="0" smtClean="0">
                <a:latin typeface="Sitka Subheading" pitchFamily="2" charset="0"/>
              </a:rPr>
              <a:t> </a:t>
            </a:r>
            <a:r>
              <a:rPr lang="en-US" sz="2600" dirty="0" err="1" smtClean="0">
                <a:latin typeface="Sitka Subheading" pitchFamily="2" charset="0"/>
              </a:rPr>
              <a:t>ảnh</a:t>
            </a:r>
            <a:r>
              <a:rPr lang="en-US" sz="2600" dirty="0" smtClean="0">
                <a:latin typeface="Sitka Subheading" pitchFamily="2" charset="0"/>
              </a:rPr>
              <a:t> </a:t>
            </a:r>
            <a:r>
              <a:rPr lang="en-US" sz="2600" dirty="0" err="1" smtClean="0">
                <a:latin typeface="Sitka Subheading" pitchFamily="2" charset="0"/>
              </a:rPr>
              <a:t>và</a:t>
            </a:r>
            <a:r>
              <a:rPr lang="en-US" sz="2600" dirty="0" smtClean="0">
                <a:latin typeface="Sitka Subheading" pitchFamily="2" charset="0"/>
              </a:rPr>
              <a:t> </a:t>
            </a:r>
            <a:r>
              <a:rPr lang="en-US" sz="2600" dirty="0" err="1" smtClean="0">
                <a:latin typeface="Sitka Subheading" pitchFamily="2" charset="0"/>
              </a:rPr>
              <a:t>trả</a:t>
            </a:r>
            <a:r>
              <a:rPr lang="en-US" sz="2600" dirty="0" smtClean="0">
                <a:latin typeface="Sitka Subheading" pitchFamily="2" charset="0"/>
              </a:rPr>
              <a:t> </a:t>
            </a:r>
            <a:r>
              <a:rPr lang="en-US" sz="2600" dirty="0" err="1" smtClean="0">
                <a:latin typeface="Sitka Subheading" pitchFamily="2" charset="0"/>
              </a:rPr>
              <a:t>lời</a:t>
            </a:r>
            <a:r>
              <a:rPr lang="en-US" sz="2600" dirty="0" smtClean="0">
                <a:latin typeface="Sitka Subheading" pitchFamily="2" charset="0"/>
              </a:rPr>
              <a:t>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hỏi</a:t>
            </a:r>
            <a:endParaRPr lang="en-US" sz="2600" dirty="0" smtClean="0">
              <a:latin typeface="Sitka Subheading" pitchFamily="2" charset="0"/>
            </a:endParaRPr>
          </a:p>
        </p:txBody>
      </p:sp>
      <p:pic>
        <p:nvPicPr>
          <p:cNvPr id="7" name="Shape 239"/>
          <p:cNvPicPr/>
          <p:nvPr/>
        </p:nvPicPr>
        <p:blipFill>
          <a:blip r:embed="rId3"/>
          <a:stretch/>
        </p:blipFill>
        <p:spPr>
          <a:xfrm>
            <a:off x="1428584" y="3429000"/>
            <a:ext cx="3092896" cy="2559755"/>
          </a:xfrm>
          <a:prstGeom prst="rect">
            <a:avLst/>
          </a:prstGeom>
          <a:ln>
            <a:noFill/>
          </a:ln>
          <a:effectLst>
            <a:outerShdw blurRad="292100" dist="139700" dir="2700000" algn="tl" rotWithShape="0">
              <a:srgbClr val="333333">
                <a:alpha val="65000"/>
              </a:srgbClr>
            </a:outerShdw>
          </a:effectLst>
        </p:spPr>
      </p:pic>
      <p:pic>
        <p:nvPicPr>
          <p:cNvPr id="8" name="Shape 243"/>
          <p:cNvPicPr/>
          <p:nvPr/>
        </p:nvPicPr>
        <p:blipFill>
          <a:blip r:embed="rId4"/>
          <a:stretch/>
        </p:blipFill>
        <p:spPr>
          <a:xfrm>
            <a:off x="4800600" y="3429000"/>
            <a:ext cx="3124200" cy="25908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485900" y="6249264"/>
            <a:ext cx="3238500" cy="369332"/>
          </a:xfrm>
          <a:prstGeom prst="rect">
            <a:avLst/>
          </a:prstGeom>
          <a:noFill/>
        </p:spPr>
        <p:txBody>
          <a:bodyPr wrap="square" rtlCol="0">
            <a:spAutoFit/>
          </a:bodyPr>
          <a:lstStyle/>
          <a:p>
            <a:r>
              <a:rPr lang="en-US" dirty="0" err="1" smtClean="0">
                <a:latin typeface="Sitka Subheading" pitchFamily="2" charset="0"/>
              </a:rPr>
              <a:t>Hình</a:t>
            </a:r>
            <a:r>
              <a:rPr lang="en-US" dirty="0" smtClean="0">
                <a:latin typeface="Sitka Subheading" pitchFamily="2" charset="0"/>
              </a:rPr>
              <a:t> 5:…………………………....</a:t>
            </a:r>
            <a:endParaRPr lang="en-US" dirty="0">
              <a:latin typeface="Sitka Subheading" pitchFamily="2" charset="0"/>
            </a:endParaRPr>
          </a:p>
        </p:txBody>
      </p:sp>
      <p:sp>
        <p:nvSpPr>
          <p:cNvPr id="10" name="Rectangle 9"/>
          <p:cNvSpPr/>
          <p:nvPr/>
        </p:nvSpPr>
        <p:spPr>
          <a:xfrm>
            <a:off x="4882494" y="6192280"/>
            <a:ext cx="3042306" cy="369332"/>
          </a:xfrm>
          <a:prstGeom prst="rect">
            <a:avLst/>
          </a:prstGeom>
        </p:spPr>
        <p:txBody>
          <a:bodyPr wrap="square">
            <a:spAutoFit/>
          </a:bodyPr>
          <a:lstStyle/>
          <a:p>
            <a:r>
              <a:rPr lang="en-US" dirty="0" err="1" smtClean="0">
                <a:latin typeface="Sitka Subheading" pitchFamily="2" charset="0"/>
              </a:rPr>
              <a:t>Hình</a:t>
            </a:r>
            <a:r>
              <a:rPr lang="en-US" dirty="0" smtClean="0">
                <a:latin typeface="Sitka Subheading" pitchFamily="2" charset="0"/>
              </a:rPr>
              <a:t> 6:…………………………….</a:t>
            </a:r>
            <a:endParaRPr lang="en-US" dirty="0">
              <a:latin typeface="Sitka Subheading" pitchFamily="2" charset="0"/>
            </a:endParaRPr>
          </a:p>
        </p:txBody>
      </p:sp>
    </p:spTree>
    <p:extLst>
      <p:ext uri="{BB962C8B-B14F-4D97-AF65-F5344CB8AC3E}">
        <p14:creationId xmlns:p14="http://schemas.microsoft.com/office/powerpoint/2010/main" val="2079486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1981200"/>
            <a:ext cx="8839200" cy="1266565"/>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2: </a:t>
            </a:r>
            <a:r>
              <a:rPr lang="en-US" sz="2800" b="1" dirty="0" err="1" smtClean="0">
                <a:solidFill>
                  <a:srgbClr val="00B050"/>
                </a:solidFill>
                <a:latin typeface="Sitka Subheading" pitchFamily="2" charset="0"/>
              </a:rPr>
              <a:t>Khám</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phá</a:t>
            </a:r>
            <a:endParaRPr lang="en-US" sz="2800" b="1" dirty="0" smtClean="0">
              <a:solidFill>
                <a:srgbClr val="00B050"/>
              </a:solidFill>
              <a:latin typeface="Sitka Subheading" pitchFamily="2" charset="0"/>
            </a:endParaRPr>
          </a:p>
          <a:p>
            <a:pPr algn="just">
              <a:lnSpc>
                <a:spcPct val="150000"/>
              </a:lnSpc>
            </a:pPr>
            <a:r>
              <a:rPr lang="en-US" sz="2600" b="1" dirty="0" err="1" smtClean="0">
                <a:latin typeface="Sitka Subheading" pitchFamily="2" charset="0"/>
              </a:rPr>
              <a:t>Nội</a:t>
            </a:r>
            <a:r>
              <a:rPr lang="en-US" sz="2600" b="1" dirty="0" smtClean="0">
                <a:latin typeface="Sitka Subheading" pitchFamily="2" charset="0"/>
              </a:rPr>
              <a:t> dung 1: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hãy</a:t>
            </a:r>
            <a:r>
              <a:rPr lang="en-US" sz="2600" dirty="0" smtClean="0">
                <a:latin typeface="Sitka Subheading" pitchFamily="2" charset="0"/>
              </a:rPr>
              <a:t> </a:t>
            </a:r>
            <a:r>
              <a:rPr lang="en-US" sz="2600" dirty="0" err="1" smtClean="0">
                <a:latin typeface="Sitka Subheading" pitchFamily="2" charset="0"/>
              </a:rPr>
              <a:t>quan</a:t>
            </a:r>
            <a:r>
              <a:rPr lang="en-US" sz="2600" dirty="0" smtClean="0">
                <a:latin typeface="Sitka Subheading" pitchFamily="2" charset="0"/>
              </a:rPr>
              <a:t> </a:t>
            </a:r>
            <a:r>
              <a:rPr lang="en-US" sz="2600" dirty="0" err="1" smtClean="0">
                <a:latin typeface="Sitka Subheading" pitchFamily="2" charset="0"/>
              </a:rPr>
              <a:t>sát</a:t>
            </a:r>
            <a:r>
              <a:rPr lang="en-US" sz="2600" dirty="0" smtClean="0">
                <a:latin typeface="Sitka Subheading" pitchFamily="2" charset="0"/>
              </a:rPr>
              <a:t> </a:t>
            </a:r>
            <a:r>
              <a:rPr lang="en-US" sz="2600" dirty="0" err="1" smtClean="0">
                <a:latin typeface="Sitka Subheading" pitchFamily="2" charset="0"/>
              </a:rPr>
              <a:t>hình</a:t>
            </a:r>
            <a:r>
              <a:rPr lang="en-US" sz="2600" dirty="0" smtClean="0">
                <a:latin typeface="Sitka Subheading" pitchFamily="2" charset="0"/>
              </a:rPr>
              <a:t> </a:t>
            </a:r>
            <a:r>
              <a:rPr lang="en-US" sz="2600" dirty="0" err="1" smtClean="0">
                <a:latin typeface="Sitka Subheading" pitchFamily="2" charset="0"/>
              </a:rPr>
              <a:t>ảnh</a:t>
            </a:r>
            <a:r>
              <a:rPr lang="en-US" sz="2600" dirty="0" smtClean="0">
                <a:latin typeface="Sitka Subheading" pitchFamily="2" charset="0"/>
              </a:rPr>
              <a:t> </a:t>
            </a:r>
            <a:r>
              <a:rPr lang="en-US" sz="2600" dirty="0" err="1" smtClean="0">
                <a:latin typeface="Sitka Subheading" pitchFamily="2" charset="0"/>
              </a:rPr>
              <a:t>và</a:t>
            </a:r>
            <a:r>
              <a:rPr lang="en-US" sz="2600" dirty="0" smtClean="0">
                <a:latin typeface="Sitka Subheading" pitchFamily="2" charset="0"/>
              </a:rPr>
              <a:t> </a:t>
            </a:r>
            <a:r>
              <a:rPr lang="en-US" sz="2600" dirty="0" err="1" smtClean="0">
                <a:latin typeface="Sitka Subheading" pitchFamily="2" charset="0"/>
              </a:rPr>
              <a:t>trả</a:t>
            </a:r>
            <a:r>
              <a:rPr lang="en-US" sz="2600" dirty="0" smtClean="0">
                <a:latin typeface="Sitka Subheading" pitchFamily="2" charset="0"/>
              </a:rPr>
              <a:t> </a:t>
            </a:r>
            <a:r>
              <a:rPr lang="en-US" sz="2600" dirty="0" err="1" smtClean="0">
                <a:latin typeface="Sitka Subheading" pitchFamily="2" charset="0"/>
              </a:rPr>
              <a:t>lời</a:t>
            </a:r>
            <a:r>
              <a:rPr lang="en-US" sz="2600" dirty="0" smtClean="0">
                <a:latin typeface="Sitka Subheading" pitchFamily="2" charset="0"/>
              </a:rPr>
              <a:t> </a:t>
            </a:r>
            <a:r>
              <a:rPr lang="en-US" sz="2600" dirty="0" err="1" smtClean="0">
                <a:latin typeface="Sitka Subheading" pitchFamily="2" charset="0"/>
              </a:rPr>
              <a:t>câu</a:t>
            </a:r>
            <a:r>
              <a:rPr lang="en-US" sz="2600" dirty="0" smtClean="0">
                <a:latin typeface="Sitka Subheading" pitchFamily="2" charset="0"/>
              </a:rPr>
              <a:t> </a:t>
            </a:r>
            <a:r>
              <a:rPr lang="en-US" sz="2600" dirty="0" err="1" smtClean="0">
                <a:latin typeface="Sitka Subheading" pitchFamily="2" charset="0"/>
              </a:rPr>
              <a:t>hỏi</a:t>
            </a:r>
            <a:endParaRPr lang="en-US" sz="2600" dirty="0" smtClean="0">
              <a:latin typeface="Sitka Subheading" pitchFamily="2" charset="0"/>
            </a:endParaRPr>
          </a:p>
        </p:txBody>
      </p:sp>
      <p:pic>
        <p:nvPicPr>
          <p:cNvPr id="9" name="Shape 247"/>
          <p:cNvPicPr/>
          <p:nvPr/>
        </p:nvPicPr>
        <p:blipFill>
          <a:blip r:embed="rId3"/>
          <a:stretch/>
        </p:blipFill>
        <p:spPr>
          <a:xfrm>
            <a:off x="1361661" y="3505200"/>
            <a:ext cx="3200400" cy="2590800"/>
          </a:xfrm>
          <a:prstGeom prst="rect">
            <a:avLst/>
          </a:prstGeom>
          <a:ln>
            <a:noFill/>
          </a:ln>
          <a:effectLst>
            <a:outerShdw blurRad="292100" dist="139700" dir="2700000" algn="tl" rotWithShape="0">
              <a:srgbClr val="333333">
                <a:alpha val="65000"/>
              </a:srgbClr>
            </a:outerShdw>
          </a:effectLst>
        </p:spPr>
      </p:pic>
      <p:pic>
        <p:nvPicPr>
          <p:cNvPr id="10" name="Shape 249"/>
          <p:cNvPicPr/>
          <p:nvPr/>
        </p:nvPicPr>
        <p:blipFill>
          <a:blip r:embed="rId4"/>
          <a:stretch/>
        </p:blipFill>
        <p:spPr>
          <a:xfrm>
            <a:off x="4790661" y="3505200"/>
            <a:ext cx="2895600" cy="25908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234109" y="6296972"/>
            <a:ext cx="3238500" cy="369332"/>
          </a:xfrm>
          <a:prstGeom prst="rect">
            <a:avLst/>
          </a:prstGeom>
          <a:noFill/>
        </p:spPr>
        <p:txBody>
          <a:bodyPr wrap="square" rtlCol="0">
            <a:spAutoFit/>
          </a:bodyPr>
          <a:lstStyle/>
          <a:p>
            <a:r>
              <a:rPr lang="en-US" dirty="0" err="1" smtClean="0">
                <a:latin typeface="Sitka Subheading" pitchFamily="2" charset="0"/>
              </a:rPr>
              <a:t>Hình</a:t>
            </a:r>
            <a:r>
              <a:rPr lang="en-US" dirty="0" smtClean="0">
                <a:latin typeface="Sitka Subheading" pitchFamily="2" charset="0"/>
              </a:rPr>
              <a:t> 7:…………………………....</a:t>
            </a:r>
            <a:endParaRPr lang="en-US" dirty="0">
              <a:latin typeface="Sitka Subheading" pitchFamily="2" charset="0"/>
            </a:endParaRPr>
          </a:p>
        </p:txBody>
      </p:sp>
      <p:sp>
        <p:nvSpPr>
          <p:cNvPr id="12" name="Rectangle 11"/>
          <p:cNvSpPr/>
          <p:nvPr/>
        </p:nvSpPr>
        <p:spPr>
          <a:xfrm>
            <a:off x="4630703" y="6239988"/>
            <a:ext cx="3042306" cy="369332"/>
          </a:xfrm>
          <a:prstGeom prst="rect">
            <a:avLst/>
          </a:prstGeom>
        </p:spPr>
        <p:txBody>
          <a:bodyPr wrap="square">
            <a:spAutoFit/>
          </a:bodyPr>
          <a:lstStyle/>
          <a:p>
            <a:r>
              <a:rPr lang="en-US" dirty="0" err="1" smtClean="0">
                <a:latin typeface="Sitka Subheading" pitchFamily="2" charset="0"/>
              </a:rPr>
              <a:t>Hình</a:t>
            </a:r>
            <a:r>
              <a:rPr lang="en-US" dirty="0" smtClean="0">
                <a:latin typeface="Sitka Subheading" pitchFamily="2" charset="0"/>
              </a:rPr>
              <a:t> 8:…………………………….</a:t>
            </a:r>
            <a:endParaRPr lang="en-US" dirty="0">
              <a:latin typeface="Sitka Subheading" pitchFamily="2" charset="0"/>
            </a:endParaRPr>
          </a:p>
        </p:txBody>
      </p:sp>
    </p:spTree>
    <p:extLst>
      <p:ext uri="{BB962C8B-B14F-4D97-AF65-F5344CB8AC3E}">
        <p14:creationId xmlns:p14="http://schemas.microsoft.com/office/powerpoint/2010/main" val="2178454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p:cNvSpPr txBox="1"/>
          <p:nvPr/>
        </p:nvSpPr>
        <p:spPr>
          <a:xfrm>
            <a:off x="1" y="381000"/>
            <a:ext cx="9144000" cy="1477328"/>
          </a:xfrm>
          <a:prstGeom prst="rect">
            <a:avLst/>
          </a:prstGeom>
          <a:solidFill>
            <a:schemeClr val="bg1"/>
          </a:solidFill>
        </p:spPr>
        <p:txBody>
          <a:bodyPr wrap="square" rtlCol="0">
            <a:spAutoFit/>
          </a:bodyPr>
          <a:lstStyle/>
          <a:p>
            <a:pPr algn="ctr">
              <a:lnSpc>
                <a:spcPct val="150000"/>
              </a:lnSpc>
            </a:pPr>
            <a:r>
              <a:rPr lang="en-US" sz="2800" b="1" dirty="0" err="1" smtClean="0">
                <a:latin typeface="Sitka Subheading" pitchFamily="2" charset="0"/>
              </a:rPr>
              <a:t>Chủ</a:t>
            </a:r>
            <a:r>
              <a:rPr lang="en-US" sz="2800" b="1" dirty="0" smtClean="0">
                <a:latin typeface="Sitka Subheading" pitchFamily="2" charset="0"/>
              </a:rPr>
              <a:t> </a:t>
            </a:r>
            <a:r>
              <a:rPr lang="en-US" sz="2800" b="1" dirty="0" err="1" smtClean="0">
                <a:latin typeface="Sitka Subheading" pitchFamily="2" charset="0"/>
              </a:rPr>
              <a:t>đề</a:t>
            </a:r>
            <a:r>
              <a:rPr lang="en-US" sz="2800" b="1" dirty="0" smtClean="0">
                <a:latin typeface="Sitka Subheading" pitchFamily="2" charset="0"/>
              </a:rPr>
              <a:t> : </a:t>
            </a:r>
            <a:r>
              <a:rPr lang="en-US" sz="2800" b="1" dirty="0" err="1" smtClean="0">
                <a:latin typeface="Sitka Subheading" pitchFamily="2" charset="0"/>
              </a:rPr>
              <a:t>Ứng</a:t>
            </a:r>
            <a:r>
              <a:rPr lang="en-US" sz="2800" b="1" dirty="0" smtClean="0">
                <a:latin typeface="Sitka Subheading" pitchFamily="2" charset="0"/>
              </a:rPr>
              <a:t> </a:t>
            </a:r>
            <a:r>
              <a:rPr lang="en-US" sz="2800" b="1" dirty="0" err="1" smtClean="0">
                <a:latin typeface="Sitka Subheading" pitchFamily="2" charset="0"/>
              </a:rPr>
              <a:t>phó</a:t>
            </a:r>
            <a:r>
              <a:rPr lang="en-US" sz="2800" b="1" dirty="0" smtClean="0">
                <a:latin typeface="Sitka Subheading" pitchFamily="2" charset="0"/>
              </a:rPr>
              <a:t> </a:t>
            </a:r>
            <a:r>
              <a:rPr lang="en-US" sz="2800" b="1" dirty="0" err="1" smtClean="0">
                <a:latin typeface="Sitka Subheading" pitchFamily="2" charset="0"/>
              </a:rPr>
              <a:t>với</a:t>
            </a:r>
            <a:r>
              <a:rPr lang="en-US" sz="2800" b="1" dirty="0" smtClean="0">
                <a:latin typeface="Sitka Subheading" pitchFamily="2" charset="0"/>
              </a:rPr>
              <a:t> </a:t>
            </a:r>
            <a:r>
              <a:rPr lang="en-US" sz="2800" b="1" dirty="0" err="1" smtClean="0">
                <a:latin typeface="Sitka Subheading" pitchFamily="2" charset="0"/>
              </a:rPr>
              <a:t>tình</a:t>
            </a:r>
            <a:r>
              <a:rPr lang="en-US" sz="2800" b="1" dirty="0" smtClean="0">
                <a:latin typeface="Sitka Subheading" pitchFamily="2" charset="0"/>
              </a:rPr>
              <a:t> </a:t>
            </a:r>
            <a:r>
              <a:rPr lang="en-US" sz="2800" b="1" dirty="0" err="1" smtClean="0">
                <a:latin typeface="Sitka Subheading" pitchFamily="2" charset="0"/>
              </a:rPr>
              <a:t>huống</a:t>
            </a:r>
            <a:r>
              <a:rPr lang="en-US" sz="2800" b="1" dirty="0" smtClean="0">
                <a:latin typeface="Sitka Subheading" pitchFamily="2" charset="0"/>
              </a:rPr>
              <a:t> </a:t>
            </a:r>
            <a:r>
              <a:rPr lang="en-US" sz="2800" b="1" dirty="0" err="1" smtClean="0">
                <a:latin typeface="Sitka Subheading" pitchFamily="2" charset="0"/>
              </a:rPr>
              <a:t>nguy</a:t>
            </a:r>
            <a:r>
              <a:rPr lang="en-US" sz="2800" b="1" dirty="0" smtClean="0">
                <a:latin typeface="Sitka Subheading" pitchFamily="2" charset="0"/>
              </a:rPr>
              <a:t> </a:t>
            </a:r>
            <a:r>
              <a:rPr lang="en-US" sz="2800" b="1" dirty="0" err="1" smtClean="0">
                <a:latin typeface="Sitka Subheading" pitchFamily="2" charset="0"/>
              </a:rPr>
              <a:t>hiểm</a:t>
            </a:r>
            <a:endParaRPr lang="en-US" sz="2800" b="1" dirty="0" smtClean="0">
              <a:latin typeface="Sitka Subheading" pitchFamily="2" charset="0"/>
            </a:endParaRPr>
          </a:p>
          <a:p>
            <a:pPr algn="ctr">
              <a:lnSpc>
                <a:spcPct val="150000"/>
              </a:lnSpc>
            </a:pPr>
            <a:r>
              <a:rPr lang="en-US" sz="3200" b="1" dirty="0" err="1" smtClean="0">
                <a:solidFill>
                  <a:srgbClr val="FF0000"/>
                </a:solidFill>
                <a:latin typeface="Sitka Subheading" pitchFamily="2" charset="0"/>
              </a:rPr>
              <a:t>Bài</a:t>
            </a:r>
            <a:r>
              <a:rPr lang="en-US" sz="3200" b="1" dirty="0" smtClean="0">
                <a:solidFill>
                  <a:srgbClr val="FF0000"/>
                </a:solidFill>
                <a:latin typeface="Sitka Subheading" pitchFamily="2" charset="0"/>
              </a:rPr>
              <a:t> 7: </a:t>
            </a:r>
            <a:r>
              <a:rPr lang="en-US" sz="3200" b="1" dirty="0" err="1" smtClean="0">
                <a:solidFill>
                  <a:srgbClr val="FF0000"/>
                </a:solidFill>
                <a:latin typeface="Sitka Subheading" pitchFamily="2" charset="0"/>
              </a:rPr>
              <a:t>Ứng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phó</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với</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tình</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huống</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nguy</a:t>
            </a:r>
            <a:r>
              <a:rPr lang="en-US" sz="3200" b="1" dirty="0" smtClean="0">
                <a:solidFill>
                  <a:srgbClr val="FF0000"/>
                </a:solidFill>
                <a:latin typeface="Sitka Subheading" pitchFamily="2" charset="0"/>
              </a:rPr>
              <a:t> </a:t>
            </a:r>
            <a:r>
              <a:rPr lang="en-US" sz="3200" b="1" dirty="0" err="1" smtClean="0">
                <a:solidFill>
                  <a:srgbClr val="FF0000"/>
                </a:solidFill>
                <a:latin typeface="Sitka Subheading" pitchFamily="2" charset="0"/>
              </a:rPr>
              <a:t>hiểm</a:t>
            </a:r>
            <a:endParaRPr lang="en-US" sz="3200" b="1" dirty="0">
              <a:solidFill>
                <a:srgbClr val="FF0000"/>
              </a:solidFill>
              <a:latin typeface="Sitka Subheading" pitchFamily="2" charset="0"/>
            </a:endParaRPr>
          </a:p>
        </p:txBody>
      </p:sp>
      <p:sp>
        <p:nvSpPr>
          <p:cNvPr id="2" name="TextBox 1"/>
          <p:cNvSpPr txBox="1"/>
          <p:nvPr/>
        </p:nvSpPr>
        <p:spPr>
          <a:xfrm>
            <a:off x="152400" y="1981200"/>
            <a:ext cx="8839200" cy="4339650"/>
          </a:xfrm>
          <a:prstGeom prst="rect">
            <a:avLst/>
          </a:prstGeom>
          <a:solidFill>
            <a:schemeClr val="bg1"/>
          </a:solidFill>
        </p:spPr>
        <p:txBody>
          <a:bodyPr wrap="square" rtlCol="0">
            <a:spAutoFit/>
          </a:bodyPr>
          <a:lstStyle/>
          <a:p>
            <a:pPr algn="just">
              <a:lnSpc>
                <a:spcPct val="150000"/>
              </a:lnSpc>
            </a:pPr>
            <a:r>
              <a:rPr lang="en-US" sz="2800" b="1" dirty="0" err="1" smtClean="0">
                <a:solidFill>
                  <a:srgbClr val="00B050"/>
                </a:solidFill>
                <a:latin typeface="Sitka Subheading" pitchFamily="2" charset="0"/>
              </a:rPr>
              <a:t>Hoạt</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động</a:t>
            </a:r>
            <a:r>
              <a:rPr lang="en-US" sz="2800" b="1" dirty="0" smtClean="0">
                <a:solidFill>
                  <a:srgbClr val="00B050"/>
                </a:solidFill>
                <a:latin typeface="Sitka Subheading" pitchFamily="2" charset="0"/>
              </a:rPr>
              <a:t> 2: </a:t>
            </a:r>
            <a:r>
              <a:rPr lang="en-US" sz="2800" b="1" dirty="0" err="1" smtClean="0">
                <a:solidFill>
                  <a:srgbClr val="00B050"/>
                </a:solidFill>
                <a:latin typeface="Sitka Subheading" pitchFamily="2" charset="0"/>
              </a:rPr>
              <a:t>Khám</a:t>
            </a:r>
            <a:r>
              <a:rPr lang="en-US" sz="2800" b="1" dirty="0" smtClean="0">
                <a:solidFill>
                  <a:srgbClr val="00B050"/>
                </a:solidFill>
                <a:latin typeface="Sitka Subheading" pitchFamily="2" charset="0"/>
              </a:rPr>
              <a:t> </a:t>
            </a:r>
            <a:r>
              <a:rPr lang="en-US" sz="2800" b="1" dirty="0" err="1" smtClean="0">
                <a:solidFill>
                  <a:srgbClr val="00B050"/>
                </a:solidFill>
                <a:latin typeface="Sitka Subheading" pitchFamily="2" charset="0"/>
              </a:rPr>
              <a:t>phá</a:t>
            </a:r>
            <a:endParaRPr lang="en-US" sz="2800" b="1" dirty="0" smtClean="0">
              <a:solidFill>
                <a:srgbClr val="00B050"/>
              </a:solidFill>
              <a:latin typeface="Sitka Subheading" pitchFamily="2" charset="0"/>
            </a:endParaRPr>
          </a:p>
          <a:p>
            <a:pPr algn="just">
              <a:lnSpc>
                <a:spcPct val="150000"/>
              </a:lnSpc>
            </a:pPr>
            <a:r>
              <a:rPr lang="en-US" sz="2600" b="1" dirty="0" err="1" smtClean="0">
                <a:latin typeface="Sitka Subheading" pitchFamily="2" charset="0"/>
              </a:rPr>
              <a:t>Câu</a:t>
            </a:r>
            <a:r>
              <a:rPr lang="en-US" sz="2600" b="1" dirty="0" smtClean="0">
                <a:latin typeface="Sitka Subheading" pitchFamily="2" charset="0"/>
              </a:rPr>
              <a:t> </a:t>
            </a:r>
            <a:r>
              <a:rPr lang="en-US" sz="2600" b="1" dirty="0" err="1" smtClean="0">
                <a:latin typeface="Sitka Subheading" pitchFamily="2" charset="0"/>
              </a:rPr>
              <a:t>hỏi</a:t>
            </a:r>
            <a:r>
              <a:rPr lang="en-US" sz="2600" b="1" dirty="0" smtClean="0">
                <a:latin typeface="Sitka Subheading" pitchFamily="2" charset="0"/>
              </a:rPr>
              <a:t>: </a:t>
            </a:r>
          </a:p>
          <a:p>
            <a:pPr algn="just">
              <a:lnSpc>
                <a:spcPct val="150000"/>
              </a:lnSpc>
            </a:pPr>
            <a:r>
              <a:rPr lang="en-US" sz="2600" dirty="0" smtClean="0">
                <a:latin typeface="Sitka Subheading" pitchFamily="2" charset="0"/>
              </a:rPr>
              <a:t>1/ </a:t>
            </a:r>
            <a:r>
              <a:rPr lang="en-US" sz="2600" dirty="0" err="1" smtClean="0">
                <a:latin typeface="Sitka Subheading" pitchFamily="2" charset="0"/>
              </a:rPr>
              <a:t>Đâu</a:t>
            </a:r>
            <a:r>
              <a:rPr lang="en-US" sz="2600" dirty="0" smtClean="0">
                <a:latin typeface="Sitka Subheading" pitchFamily="2" charset="0"/>
              </a:rPr>
              <a:t> </a:t>
            </a:r>
            <a:r>
              <a:rPr lang="en-US" sz="2600" dirty="0" err="1" smtClean="0">
                <a:latin typeface="Sitka Subheading" pitchFamily="2" charset="0"/>
              </a:rPr>
              <a:t>là</a:t>
            </a:r>
            <a:r>
              <a:rPr lang="en-US" sz="2600" dirty="0" smtClean="0">
                <a:latin typeface="Sitka Subheading" pitchFamily="2" charset="0"/>
              </a:rPr>
              <a:t> </a:t>
            </a:r>
            <a:r>
              <a:rPr lang="en-US" sz="2600" dirty="0" err="1" smtClean="0">
                <a:latin typeface="Sitka Subheading" pitchFamily="2" charset="0"/>
              </a:rPr>
              <a:t>những</a:t>
            </a:r>
            <a:r>
              <a:rPr lang="en-US" sz="2600" dirty="0" smtClean="0">
                <a:latin typeface="Sitka Subheading" pitchFamily="2" charset="0"/>
              </a:rPr>
              <a:t> </a:t>
            </a:r>
            <a:r>
              <a:rPr lang="en-US" sz="2600" dirty="0" err="1" smtClean="0">
                <a:latin typeface="Sitka Subheading" pitchFamily="2" charset="0"/>
              </a:rPr>
              <a:t>tình</a:t>
            </a:r>
            <a:r>
              <a:rPr lang="en-US" sz="2600" dirty="0" smtClean="0">
                <a:latin typeface="Sitka Subheading" pitchFamily="2" charset="0"/>
              </a:rPr>
              <a:t> </a:t>
            </a:r>
            <a:r>
              <a:rPr lang="en-US" sz="2600" dirty="0" err="1" smtClean="0">
                <a:latin typeface="Sitka Subheading" pitchFamily="2" charset="0"/>
              </a:rPr>
              <a:t>huống</a:t>
            </a:r>
            <a:r>
              <a:rPr lang="en-US" sz="2600" dirty="0" smtClean="0">
                <a:latin typeface="Sitka Subheading" pitchFamily="2" charset="0"/>
              </a:rPr>
              <a:t> </a:t>
            </a:r>
            <a:r>
              <a:rPr lang="en-US" sz="2600" dirty="0" err="1" smtClean="0">
                <a:latin typeface="Sitka Subheading" pitchFamily="2" charset="0"/>
              </a:rPr>
              <a:t>nguy</a:t>
            </a:r>
            <a:r>
              <a:rPr lang="en-US" sz="2600" dirty="0" smtClean="0">
                <a:latin typeface="Sitka Subheading" pitchFamily="2" charset="0"/>
              </a:rPr>
              <a:t> </a:t>
            </a:r>
            <a:r>
              <a:rPr lang="en-US" sz="2600" dirty="0" err="1" smtClean="0">
                <a:latin typeface="Sitka Subheading" pitchFamily="2" charset="0"/>
              </a:rPr>
              <a:t>hiểm</a:t>
            </a:r>
            <a:r>
              <a:rPr lang="en-US" sz="2600" dirty="0" smtClean="0">
                <a:latin typeface="Sitka Subheading" pitchFamily="2" charset="0"/>
              </a:rPr>
              <a:t> </a:t>
            </a:r>
            <a:r>
              <a:rPr lang="en-US" sz="2600" dirty="0" err="1" smtClean="0">
                <a:latin typeface="Sitka Subheading" pitchFamily="2" charset="0"/>
              </a:rPr>
              <a:t>có</a:t>
            </a:r>
            <a:r>
              <a:rPr lang="en-US" sz="2600" dirty="0" smtClean="0">
                <a:latin typeface="Sitka Subheading" pitchFamily="2" charset="0"/>
              </a:rPr>
              <a:t> </a:t>
            </a:r>
            <a:r>
              <a:rPr lang="en-US" sz="2600" dirty="0" err="1" smtClean="0">
                <a:latin typeface="Sitka Subheading" pitchFamily="2" charset="0"/>
              </a:rPr>
              <a:t>thể</a:t>
            </a:r>
            <a:r>
              <a:rPr lang="en-US" sz="2600" dirty="0" smtClean="0">
                <a:latin typeface="Sitka Subheading" pitchFamily="2" charset="0"/>
              </a:rPr>
              <a:t> </a:t>
            </a:r>
            <a:r>
              <a:rPr lang="en-US" sz="2600" dirty="0" err="1" smtClean="0">
                <a:latin typeface="Sitka Subheading" pitchFamily="2" charset="0"/>
              </a:rPr>
              <a:t>xảy</a:t>
            </a:r>
            <a:r>
              <a:rPr lang="en-US" sz="2600" dirty="0" smtClean="0">
                <a:latin typeface="Sitka Subheading" pitchFamily="2" charset="0"/>
              </a:rPr>
              <a:t> </a:t>
            </a:r>
            <a:r>
              <a:rPr lang="en-US" sz="2600" dirty="0" err="1" smtClean="0">
                <a:latin typeface="Sitka Subheading" pitchFamily="2" charset="0"/>
              </a:rPr>
              <a:t>ra</a:t>
            </a:r>
            <a:r>
              <a:rPr lang="en-US" sz="2600" dirty="0" smtClean="0">
                <a:latin typeface="Sitka Subheading" pitchFamily="2" charset="0"/>
              </a:rPr>
              <a:t> </a:t>
            </a:r>
            <a:r>
              <a:rPr lang="en-US" sz="2600" dirty="0" err="1" smtClean="0">
                <a:latin typeface="Sitka Subheading" pitchFamily="2" charset="0"/>
              </a:rPr>
              <a:t>xung</a:t>
            </a:r>
            <a:r>
              <a:rPr lang="en-US" sz="2600" dirty="0" smtClean="0">
                <a:latin typeface="Sitka Subheading" pitchFamily="2" charset="0"/>
              </a:rPr>
              <a:t> </a:t>
            </a:r>
            <a:r>
              <a:rPr lang="en-US" sz="2600" dirty="0" err="1" smtClean="0">
                <a:latin typeface="Sitka Subheading" pitchFamily="2" charset="0"/>
              </a:rPr>
              <a:t>quanh</a:t>
            </a:r>
            <a:r>
              <a:rPr lang="en-US" sz="2600" dirty="0" smtClean="0">
                <a:latin typeface="Sitka Subheading" pitchFamily="2" charset="0"/>
              </a:rPr>
              <a:t>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và</a:t>
            </a:r>
            <a:r>
              <a:rPr lang="en-US" sz="2600" dirty="0" smtClean="0">
                <a:latin typeface="Sitka Subheading" pitchFamily="2" charset="0"/>
              </a:rPr>
              <a:t> </a:t>
            </a:r>
            <a:r>
              <a:rPr lang="en-US" sz="2600" dirty="0" err="1" smtClean="0">
                <a:latin typeface="Sitka Subheading" pitchFamily="2" charset="0"/>
              </a:rPr>
              <a:t>cho</a:t>
            </a:r>
            <a:r>
              <a:rPr lang="en-US" sz="2600" dirty="0" smtClean="0">
                <a:latin typeface="Sitka Subheading" pitchFamily="2" charset="0"/>
              </a:rPr>
              <a:t> </a:t>
            </a:r>
            <a:r>
              <a:rPr lang="en-US" sz="2600" dirty="0" err="1" smtClean="0">
                <a:latin typeface="Sitka Subheading" pitchFamily="2" charset="0"/>
              </a:rPr>
              <a:t>biết</a:t>
            </a:r>
            <a:r>
              <a:rPr lang="en-US" sz="2600" dirty="0" smtClean="0">
                <a:latin typeface="Sitka Subheading" pitchFamily="2" charset="0"/>
              </a:rPr>
              <a:t> </a:t>
            </a:r>
            <a:r>
              <a:rPr lang="en-US" sz="2600" dirty="0" err="1" smtClean="0">
                <a:latin typeface="Sitka Subheading" pitchFamily="2" charset="0"/>
              </a:rPr>
              <a:t>hậu</a:t>
            </a:r>
            <a:r>
              <a:rPr lang="en-US" sz="2600" dirty="0" smtClean="0">
                <a:latin typeface="Sitka Subheading" pitchFamily="2" charset="0"/>
              </a:rPr>
              <a:t> </a:t>
            </a:r>
            <a:r>
              <a:rPr lang="en-US" sz="2600" dirty="0" err="1" smtClean="0">
                <a:latin typeface="Sitka Subheading" pitchFamily="2" charset="0"/>
              </a:rPr>
              <a:t>quả</a:t>
            </a:r>
            <a:r>
              <a:rPr lang="en-US" sz="2600" dirty="0" smtClean="0">
                <a:latin typeface="Sitka Subheading" pitchFamily="2" charset="0"/>
              </a:rPr>
              <a:t> </a:t>
            </a:r>
            <a:r>
              <a:rPr lang="en-US" sz="2600" dirty="0" err="1" smtClean="0">
                <a:latin typeface="Sitka Subheading" pitchFamily="2" charset="0"/>
              </a:rPr>
              <a:t>của</a:t>
            </a:r>
            <a:r>
              <a:rPr lang="en-US" sz="2600" dirty="0" smtClean="0">
                <a:latin typeface="Sitka Subheading" pitchFamily="2" charset="0"/>
              </a:rPr>
              <a:t> </a:t>
            </a:r>
            <a:r>
              <a:rPr lang="en-US" sz="2600" dirty="0" err="1" smtClean="0">
                <a:latin typeface="Sitka Subheading" pitchFamily="2" charset="0"/>
              </a:rPr>
              <a:t>các</a:t>
            </a:r>
            <a:r>
              <a:rPr lang="en-US" sz="2600" dirty="0" smtClean="0">
                <a:latin typeface="Sitka Subheading" pitchFamily="2" charset="0"/>
              </a:rPr>
              <a:t> </a:t>
            </a:r>
            <a:r>
              <a:rPr lang="en-US" sz="2600" dirty="0" err="1" smtClean="0">
                <a:latin typeface="Sitka Subheading" pitchFamily="2" charset="0"/>
              </a:rPr>
              <a:t>tình</a:t>
            </a:r>
            <a:r>
              <a:rPr lang="en-US" sz="2600" dirty="0" smtClean="0">
                <a:latin typeface="Sitka Subheading" pitchFamily="2" charset="0"/>
              </a:rPr>
              <a:t> </a:t>
            </a:r>
            <a:r>
              <a:rPr lang="en-US" sz="2600" dirty="0" err="1" smtClean="0">
                <a:latin typeface="Sitka Subheading" pitchFamily="2" charset="0"/>
              </a:rPr>
              <a:t>huống</a:t>
            </a:r>
            <a:r>
              <a:rPr lang="en-US" sz="2600" dirty="0" smtClean="0">
                <a:latin typeface="Sitka Subheading" pitchFamily="2" charset="0"/>
              </a:rPr>
              <a:t> </a:t>
            </a:r>
            <a:r>
              <a:rPr lang="en-US" sz="2600" dirty="0" err="1" smtClean="0">
                <a:latin typeface="Sitka Subheading" pitchFamily="2" charset="0"/>
              </a:rPr>
              <a:t>nguy</a:t>
            </a:r>
            <a:r>
              <a:rPr lang="en-US" sz="2600" dirty="0" smtClean="0">
                <a:latin typeface="Sitka Subheading" pitchFamily="2" charset="0"/>
              </a:rPr>
              <a:t> </a:t>
            </a:r>
            <a:r>
              <a:rPr lang="en-US" sz="2600" dirty="0" err="1" smtClean="0">
                <a:latin typeface="Sitka Subheading" pitchFamily="2" charset="0"/>
              </a:rPr>
              <a:t>hiểm</a:t>
            </a:r>
            <a:r>
              <a:rPr lang="en-US" sz="2600" dirty="0" smtClean="0">
                <a:latin typeface="Sitka Subheading" pitchFamily="2" charset="0"/>
              </a:rPr>
              <a:t> </a:t>
            </a:r>
            <a:r>
              <a:rPr lang="en-US" sz="2600" dirty="0" err="1" smtClean="0">
                <a:latin typeface="Sitka Subheading" pitchFamily="2" charset="0"/>
              </a:rPr>
              <a:t>đó</a:t>
            </a:r>
            <a:r>
              <a:rPr lang="en-US" sz="2600" dirty="0" smtClean="0">
                <a:latin typeface="Sitka Subheading" pitchFamily="2" charset="0"/>
              </a:rPr>
              <a:t>.</a:t>
            </a:r>
          </a:p>
          <a:p>
            <a:pPr algn="just">
              <a:lnSpc>
                <a:spcPct val="150000"/>
              </a:lnSpc>
            </a:pPr>
            <a:r>
              <a:rPr lang="en-US" sz="2600" dirty="0" smtClean="0">
                <a:latin typeface="Sitka Subheading" pitchFamily="2" charset="0"/>
              </a:rPr>
              <a:t>2/ </a:t>
            </a:r>
            <a:r>
              <a:rPr lang="en-US" sz="2600" dirty="0" err="1" smtClean="0">
                <a:latin typeface="Sitka Subheading" pitchFamily="2" charset="0"/>
              </a:rPr>
              <a:t>Thảo</a:t>
            </a:r>
            <a:r>
              <a:rPr lang="en-US" sz="2600" dirty="0" smtClean="0">
                <a:latin typeface="Sitka Subheading" pitchFamily="2" charset="0"/>
              </a:rPr>
              <a:t> </a:t>
            </a:r>
            <a:r>
              <a:rPr lang="en-US" sz="2600" dirty="0" err="1" smtClean="0">
                <a:latin typeface="Sitka Subheading" pitchFamily="2" charset="0"/>
              </a:rPr>
              <a:t>luận</a:t>
            </a:r>
            <a:r>
              <a:rPr lang="en-US" sz="2600" dirty="0" smtClean="0">
                <a:latin typeface="Sitka Subheading" pitchFamily="2" charset="0"/>
              </a:rPr>
              <a:t> </a:t>
            </a:r>
            <a:r>
              <a:rPr lang="en-US" sz="2600" dirty="0" err="1" smtClean="0">
                <a:latin typeface="Sitka Subheading" pitchFamily="2" charset="0"/>
              </a:rPr>
              <a:t>cách</a:t>
            </a:r>
            <a:r>
              <a:rPr lang="en-US" sz="2600" dirty="0" smtClean="0">
                <a:latin typeface="Sitka Subheading" pitchFamily="2" charset="0"/>
              </a:rPr>
              <a:t> </a:t>
            </a:r>
            <a:r>
              <a:rPr lang="en-US" sz="2600" dirty="0" err="1" smtClean="0">
                <a:latin typeface="Sitka Subheading" pitchFamily="2" charset="0"/>
              </a:rPr>
              <a:t>ứng</a:t>
            </a:r>
            <a:r>
              <a:rPr lang="en-US" sz="2600" dirty="0" smtClean="0">
                <a:latin typeface="Sitka Subheading" pitchFamily="2" charset="0"/>
              </a:rPr>
              <a:t> </a:t>
            </a:r>
            <a:r>
              <a:rPr lang="en-US" sz="2600" dirty="0" err="1" smtClean="0">
                <a:latin typeface="Sitka Subheading" pitchFamily="2" charset="0"/>
              </a:rPr>
              <a:t>phó</a:t>
            </a:r>
            <a:r>
              <a:rPr lang="en-US" sz="2600" dirty="0" smtClean="0">
                <a:latin typeface="Sitka Subheading" pitchFamily="2" charset="0"/>
              </a:rPr>
              <a:t> </a:t>
            </a:r>
            <a:r>
              <a:rPr lang="en-US" sz="2600" dirty="0" err="1" smtClean="0">
                <a:latin typeface="Sitka Subheading" pitchFamily="2" charset="0"/>
              </a:rPr>
              <a:t>với</a:t>
            </a:r>
            <a:r>
              <a:rPr lang="en-US" sz="2600" dirty="0" smtClean="0">
                <a:latin typeface="Sitka Subheading" pitchFamily="2" charset="0"/>
              </a:rPr>
              <a:t> </a:t>
            </a:r>
            <a:r>
              <a:rPr lang="en-US" sz="2600" dirty="0" err="1" smtClean="0">
                <a:latin typeface="Sitka Subheading" pitchFamily="2" charset="0"/>
              </a:rPr>
              <a:t>tình</a:t>
            </a:r>
            <a:r>
              <a:rPr lang="en-US" sz="2600" dirty="0" smtClean="0">
                <a:latin typeface="Sitka Subheading" pitchFamily="2" charset="0"/>
              </a:rPr>
              <a:t> </a:t>
            </a:r>
            <a:r>
              <a:rPr lang="en-US" sz="2600" dirty="0" err="1" smtClean="0">
                <a:latin typeface="Sitka Subheading" pitchFamily="2" charset="0"/>
              </a:rPr>
              <a:t>huống</a:t>
            </a:r>
            <a:r>
              <a:rPr lang="en-US" sz="2600" dirty="0" smtClean="0">
                <a:latin typeface="Sitka Subheading" pitchFamily="2" charset="0"/>
              </a:rPr>
              <a:t> </a:t>
            </a:r>
            <a:r>
              <a:rPr lang="en-US" sz="2600" dirty="0" err="1" smtClean="0">
                <a:latin typeface="Sitka Subheading" pitchFamily="2" charset="0"/>
              </a:rPr>
              <a:t>nguy</a:t>
            </a:r>
            <a:r>
              <a:rPr lang="en-US" sz="2600" dirty="0" smtClean="0">
                <a:latin typeface="Sitka Subheading" pitchFamily="2" charset="0"/>
              </a:rPr>
              <a:t> </a:t>
            </a:r>
            <a:r>
              <a:rPr lang="en-US" sz="2600" dirty="0" err="1" smtClean="0">
                <a:latin typeface="Sitka Subheading" pitchFamily="2" charset="0"/>
              </a:rPr>
              <a:t>hiểm</a:t>
            </a:r>
            <a:r>
              <a:rPr lang="en-US" sz="2600" dirty="0" smtClean="0">
                <a:latin typeface="Sitka Subheading" pitchFamily="2" charset="0"/>
              </a:rPr>
              <a:t> </a:t>
            </a:r>
            <a:r>
              <a:rPr lang="en-US" sz="2600" dirty="0" err="1" smtClean="0">
                <a:latin typeface="Sitka Subheading" pitchFamily="2" charset="0"/>
              </a:rPr>
              <a:t>trên</a:t>
            </a:r>
            <a:endParaRPr lang="en-US" sz="2600" dirty="0" smtClean="0">
              <a:latin typeface="Sitka Subheading" pitchFamily="2" charset="0"/>
            </a:endParaRPr>
          </a:p>
          <a:p>
            <a:pPr algn="just">
              <a:lnSpc>
                <a:spcPct val="150000"/>
              </a:lnSpc>
            </a:pPr>
            <a:r>
              <a:rPr lang="en-US" sz="2600" dirty="0" smtClean="0">
                <a:latin typeface="Sitka Subheading" pitchFamily="2" charset="0"/>
              </a:rPr>
              <a:t>3/ </a:t>
            </a:r>
            <a:r>
              <a:rPr lang="en-US" sz="2600" dirty="0" err="1" smtClean="0">
                <a:latin typeface="Sitka Subheading" pitchFamily="2" charset="0"/>
              </a:rPr>
              <a:t>Em</a:t>
            </a:r>
            <a:r>
              <a:rPr lang="en-US" sz="2600" dirty="0" smtClean="0">
                <a:latin typeface="Sitka Subheading" pitchFamily="2" charset="0"/>
              </a:rPr>
              <a:t> </a:t>
            </a:r>
            <a:r>
              <a:rPr lang="en-US" sz="2600" dirty="0" err="1" smtClean="0">
                <a:latin typeface="Sitka Subheading" pitchFamily="2" charset="0"/>
              </a:rPr>
              <a:t>hiểu</a:t>
            </a:r>
            <a:r>
              <a:rPr lang="en-US" sz="2600" dirty="0" smtClean="0">
                <a:latin typeface="Sitka Subheading" pitchFamily="2" charset="0"/>
              </a:rPr>
              <a:t> </a:t>
            </a:r>
            <a:r>
              <a:rPr lang="en-US" sz="2600" dirty="0" err="1" smtClean="0">
                <a:latin typeface="Sitka Subheading" pitchFamily="2" charset="0"/>
              </a:rPr>
              <a:t>thế</a:t>
            </a:r>
            <a:r>
              <a:rPr lang="en-US" sz="2600" dirty="0" smtClean="0">
                <a:latin typeface="Sitka Subheading" pitchFamily="2" charset="0"/>
              </a:rPr>
              <a:t> </a:t>
            </a:r>
            <a:r>
              <a:rPr lang="en-US" sz="2600" dirty="0" err="1" smtClean="0">
                <a:latin typeface="Sitka Subheading" pitchFamily="2" charset="0"/>
              </a:rPr>
              <a:t>nào</a:t>
            </a:r>
            <a:r>
              <a:rPr lang="en-US" sz="2600" dirty="0" smtClean="0">
                <a:latin typeface="Sitka Subheading" pitchFamily="2" charset="0"/>
              </a:rPr>
              <a:t> </a:t>
            </a:r>
            <a:r>
              <a:rPr lang="en-US" sz="2600" dirty="0" err="1" smtClean="0">
                <a:latin typeface="Sitka Subheading" pitchFamily="2" charset="0"/>
              </a:rPr>
              <a:t>là</a:t>
            </a:r>
            <a:r>
              <a:rPr lang="en-US" sz="2600" dirty="0" smtClean="0">
                <a:latin typeface="Sitka Subheading" pitchFamily="2" charset="0"/>
              </a:rPr>
              <a:t> </a:t>
            </a:r>
            <a:r>
              <a:rPr lang="en-US" sz="2600" dirty="0" err="1" smtClean="0">
                <a:latin typeface="Sitka Subheading" pitchFamily="2" charset="0"/>
              </a:rPr>
              <a:t>tình</a:t>
            </a:r>
            <a:r>
              <a:rPr lang="en-US" sz="2600" dirty="0" smtClean="0">
                <a:latin typeface="Sitka Subheading" pitchFamily="2" charset="0"/>
              </a:rPr>
              <a:t> </a:t>
            </a:r>
            <a:r>
              <a:rPr lang="en-US" sz="2600" dirty="0" err="1" smtClean="0">
                <a:latin typeface="Sitka Subheading" pitchFamily="2" charset="0"/>
              </a:rPr>
              <a:t>huống</a:t>
            </a:r>
            <a:r>
              <a:rPr lang="en-US" sz="2600" dirty="0" smtClean="0">
                <a:latin typeface="Sitka Subheading" pitchFamily="2" charset="0"/>
              </a:rPr>
              <a:t> </a:t>
            </a:r>
            <a:r>
              <a:rPr lang="en-US" sz="2600" dirty="0" err="1" smtClean="0">
                <a:latin typeface="Sitka Subheading" pitchFamily="2" charset="0"/>
              </a:rPr>
              <a:t>nguy</a:t>
            </a:r>
            <a:r>
              <a:rPr lang="en-US" sz="2600" dirty="0" smtClean="0">
                <a:latin typeface="Sitka Subheading" pitchFamily="2" charset="0"/>
              </a:rPr>
              <a:t> </a:t>
            </a:r>
            <a:r>
              <a:rPr lang="en-US" sz="2600" dirty="0" err="1" smtClean="0">
                <a:latin typeface="Sitka Subheading" pitchFamily="2" charset="0"/>
              </a:rPr>
              <a:t>hiểm</a:t>
            </a:r>
            <a:r>
              <a:rPr lang="en-US" sz="2600" dirty="0" smtClean="0">
                <a:latin typeface="Sitka Subheading" pitchFamily="2" charset="0"/>
              </a:rPr>
              <a:t>?</a:t>
            </a:r>
          </a:p>
        </p:txBody>
      </p:sp>
    </p:spTree>
    <p:extLst>
      <p:ext uri="{BB962C8B-B14F-4D97-AF65-F5344CB8AC3E}">
        <p14:creationId xmlns:p14="http://schemas.microsoft.com/office/powerpoint/2010/main" val="17364090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1924</TotalTime>
  <Words>2430</Words>
  <Application>Microsoft Office PowerPoint</Application>
  <PresentationFormat>On-screen Show (4:3)</PresentationFormat>
  <Paragraphs>237</Paragraphs>
  <Slides>34</Slides>
  <Notes>4</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Một số kỹ năng cần ứng phó khi gặp sấm sét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ANHTHU</dc:creator>
  <cp:lastModifiedBy>ANHTHU</cp:lastModifiedBy>
  <cp:revision>22</cp:revision>
  <dcterms:created xsi:type="dcterms:W3CDTF">2022-01-04T08:43:14Z</dcterms:created>
  <dcterms:modified xsi:type="dcterms:W3CDTF">2022-03-19T06:43:12Z</dcterms:modified>
</cp:coreProperties>
</file>